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  <p:sldId id="282" r:id="rId28"/>
    <p:sldId id="258" r:id="rId29"/>
    <p:sldId id="283" r:id="rId3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e Olsson" userId="feb2176ae3bac6cc" providerId="LiveId" clId="{CD362A30-91E3-4157-927F-3C8A25CF9EB5}"/>
    <pc:docChg chg="undo custSel addSld modSld">
      <pc:chgData name="Louise Olsson" userId="feb2176ae3bac6cc" providerId="LiveId" clId="{CD362A30-91E3-4157-927F-3C8A25CF9EB5}" dt="2021-05-12T12:46:54.770" v="1017" actId="20577"/>
      <pc:docMkLst>
        <pc:docMk/>
      </pc:docMkLst>
      <pc:sldChg chg="addSp delSp modSp new mod setBg">
        <pc:chgData name="Louise Olsson" userId="feb2176ae3bac6cc" providerId="LiveId" clId="{CD362A30-91E3-4157-927F-3C8A25CF9EB5}" dt="2021-05-12T12:10:43.201" v="101" actId="1076"/>
        <pc:sldMkLst>
          <pc:docMk/>
          <pc:sldMk cId="3235560650" sldId="257"/>
        </pc:sldMkLst>
        <pc:spChg chg="mod">
          <ac:chgData name="Louise Olsson" userId="feb2176ae3bac6cc" providerId="LiveId" clId="{CD362A30-91E3-4157-927F-3C8A25CF9EB5}" dt="2021-05-12T12:10:34.475" v="98" actId="26606"/>
          <ac:spMkLst>
            <pc:docMk/>
            <pc:sldMk cId="3235560650" sldId="257"/>
            <ac:spMk id="2" creationId="{51594867-FEAF-4115-BA77-C8DF069BF8F9}"/>
          </ac:spMkLst>
        </pc:spChg>
        <pc:spChg chg="add del mod ord">
          <ac:chgData name="Louise Olsson" userId="feb2176ae3bac6cc" providerId="LiveId" clId="{CD362A30-91E3-4157-927F-3C8A25CF9EB5}" dt="2021-05-12T12:07:45.649" v="11" actId="26606"/>
          <ac:spMkLst>
            <pc:docMk/>
            <pc:sldMk cId="3235560650" sldId="257"/>
            <ac:spMk id="3" creationId="{E817452C-DC8B-4081-AD11-37D0167332CF}"/>
          </ac:spMkLst>
        </pc:spChg>
        <pc:spChg chg="add del">
          <ac:chgData name="Louise Olsson" userId="feb2176ae3bac6cc" providerId="LiveId" clId="{CD362A30-91E3-4157-927F-3C8A25CF9EB5}" dt="2021-05-12T12:07:39.725" v="4" actId="26606"/>
          <ac:spMkLst>
            <pc:docMk/>
            <pc:sldMk cId="3235560650" sldId="257"/>
            <ac:spMk id="10" creationId="{7666DE11-17E1-4DC7-B2B7-6DA2E6A9CE8B}"/>
          </ac:spMkLst>
        </pc:spChg>
        <pc:spChg chg="add del">
          <ac:chgData name="Louise Olsson" userId="feb2176ae3bac6cc" providerId="LiveId" clId="{CD362A30-91E3-4157-927F-3C8A25CF9EB5}" dt="2021-05-12T12:07:39.725" v="4" actId="26606"/>
          <ac:spMkLst>
            <pc:docMk/>
            <pc:sldMk cId="3235560650" sldId="257"/>
            <ac:spMk id="12" creationId="{B52E493E-0B27-4F3C-AA01-17F0A2564112}"/>
          </ac:spMkLst>
        </pc:spChg>
        <pc:spChg chg="add del">
          <ac:chgData name="Louise Olsson" userId="feb2176ae3bac6cc" providerId="LiveId" clId="{CD362A30-91E3-4157-927F-3C8A25CF9EB5}" dt="2021-05-12T12:07:41.542" v="6" actId="26606"/>
          <ac:spMkLst>
            <pc:docMk/>
            <pc:sldMk cId="3235560650" sldId="257"/>
            <ac:spMk id="14" creationId="{EC3FE92E-FF21-46DB-BE36-B3A5D4149B10}"/>
          </ac:spMkLst>
        </pc:spChg>
        <pc:spChg chg="add del">
          <ac:chgData name="Louise Olsson" userId="feb2176ae3bac6cc" providerId="LiveId" clId="{CD362A30-91E3-4157-927F-3C8A25CF9EB5}" dt="2021-05-12T12:07:41.542" v="6" actId="26606"/>
          <ac:spMkLst>
            <pc:docMk/>
            <pc:sldMk cId="3235560650" sldId="257"/>
            <ac:spMk id="16" creationId="{7E9DFFEE-526A-4D56-A70C-EADE7289BEE5}"/>
          </ac:spMkLst>
        </pc:spChg>
        <pc:spChg chg="add del">
          <ac:chgData name="Louise Olsson" userId="feb2176ae3bac6cc" providerId="LiveId" clId="{CD362A30-91E3-4157-927F-3C8A25CF9EB5}" dt="2021-05-12T12:10:34.475" v="98" actId="26606"/>
          <ac:spMkLst>
            <pc:docMk/>
            <pc:sldMk cId="3235560650" sldId="257"/>
            <ac:spMk id="18" creationId="{B5AAC39E-8294-44DC-AB9F-2B9F22C397E1}"/>
          </ac:spMkLst>
        </pc:spChg>
        <pc:spChg chg="add del">
          <ac:chgData name="Louise Olsson" userId="feb2176ae3bac6cc" providerId="LiveId" clId="{CD362A30-91E3-4157-927F-3C8A25CF9EB5}" dt="2021-05-12T12:07:44.094" v="8" actId="26606"/>
          <ac:spMkLst>
            <pc:docMk/>
            <pc:sldMk cId="3235560650" sldId="257"/>
            <ac:spMk id="19" creationId="{F821940F-7A1D-4ACC-85B4-A932898ABB37}"/>
          </ac:spMkLst>
        </pc:spChg>
        <pc:spChg chg="add del">
          <ac:chgData name="Louise Olsson" userId="feb2176ae3bac6cc" providerId="LiveId" clId="{CD362A30-91E3-4157-927F-3C8A25CF9EB5}" dt="2021-05-12T12:07:44.094" v="8" actId="26606"/>
          <ac:spMkLst>
            <pc:docMk/>
            <pc:sldMk cId="3235560650" sldId="257"/>
            <ac:spMk id="20" creationId="{BAB0BC72-1C3A-421F-AB0A-D480DA93F959}"/>
          </ac:spMkLst>
        </pc:spChg>
        <pc:spChg chg="add del">
          <ac:chgData name="Louise Olsson" userId="feb2176ae3bac6cc" providerId="LiveId" clId="{CD362A30-91E3-4157-927F-3C8A25CF9EB5}" dt="2021-05-12T12:07:44.094" v="8" actId="26606"/>
          <ac:spMkLst>
            <pc:docMk/>
            <pc:sldMk cId="3235560650" sldId="257"/>
            <ac:spMk id="21" creationId="{E817452C-DC8B-4081-AD11-37D0167332CF}"/>
          </ac:spMkLst>
        </pc:spChg>
        <pc:spChg chg="add del">
          <ac:chgData name="Louise Olsson" userId="feb2176ae3bac6cc" providerId="LiveId" clId="{CD362A30-91E3-4157-927F-3C8A25CF9EB5}" dt="2021-05-12T12:10:34.475" v="98" actId="26606"/>
          <ac:spMkLst>
            <pc:docMk/>
            <pc:sldMk cId="3235560650" sldId="257"/>
            <ac:spMk id="22" creationId="{F669F220-DD76-466C-87A6-5024673C4556}"/>
          </ac:spMkLst>
        </pc:spChg>
        <pc:spChg chg="add del">
          <ac:chgData name="Louise Olsson" userId="feb2176ae3bac6cc" providerId="LiveId" clId="{CD362A30-91E3-4157-927F-3C8A25CF9EB5}" dt="2021-05-12T12:07:45.522" v="10" actId="26606"/>
          <ac:spMkLst>
            <pc:docMk/>
            <pc:sldMk cId="3235560650" sldId="257"/>
            <ac:spMk id="23" creationId="{1841F680-B18F-481A-8D6E-9FD77379E8BF}"/>
          </ac:spMkLst>
        </pc:spChg>
        <pc:spChg chg="add del">
          <ac:chgData name="Louise Olsson" userId="feb2176ae3bac6cc" providerId="LiveId" clId="{CD362A30-91E3-4157-927F-3C8A25CF9EB5}" dt="2021-05-12T12:07:45.522" v="10" actId="26606"/>
          <ac:spMkLst>
            <pc:docMk/>
            <pc:sldMk cId="3235560650" sldId="257"/>
            <ac:spMk id="24" creationId="{F74CA6A1-199E-4E0D-BF66-A552C7E598EA}"/>
          </ac:spMkLst>
        </pc:spChg>
        <pc:spChg chg="add del">
          <ac:chgData name="Louise Olsson" userId="feb2176ae3bac6cc" providerId="LiveId" clId="{CD362A30-91E3-4157-927F-3C8A25CF9EB5}" dt="2021-05-12T12:07:45.522" v="10" actId="26606"/>
          <ac:spMkLst>
            <pc:docMk/>
            <pc:sldMk cId="3235560650" sldId="257"/>
            <ac:spMk id="25" creationId="{CF93DC6C-1BFD-4414-BF23-471C8831CA04}"/>
          </ac:spMkLst>
        </pc:spChg>
        <pc:spChg chg="add del">
          <ac:chgData name="Louise Olsson" userId="feb2176ae3bac6cc" providerId="LiveId" clId="{CD362A30-91E3-4157-927F-3C8A25CF9EB5}" dt="2021-05-12T12:07:45.522" v="10" actId="26606"/>
          <ac:spMkLst>
            <pc:docMk/>
            <pc:sldMk cId="3235560650" sldId="257"/>
            <ac:spMk id="26" creationId="{E817452C-DC8B-4081-AD11-37D0167332CF}"/>
          </ac:spMkLst>
        </pc:spChg>
        <pc:spChg chg="add del">
          <ac:chgData name="Louise Olsson" userId="feb2176ae3bac6cc" providerId="LiveId" clId="{CD362A30-91E3-4157-927F-3C8A25CF9EB5}" dt="2021-05-12T12:07:45.522" v="10" actId="26606"/>
          <ac:spMkLst>
            <pc:docMk/>
            <pc:sldMk cId="3235560650" sldId="257"/>
            <ac:spMk id="27" creationId="{96B5873C-FCDB-4D1E-80D6-01CF18832335}"/>
          </ac:spMkLst>
        </pc:spChg>
        <pc:spChg chg="add del">
          <ac:chgData name="Louise Olsson" userId="feb2176ae3bac6cc" providerId="LiveId" clId="{CD362A30-91E3-4157-927F-3C8A25CF9EB5}" dt="2021-05-12T12:10:34.475" v="98" actId="26606"/>
          <ac:spMkLst>
            <pc:docMk/>
            <pc:sldMk cId="3235560650" sldId="257"/>
            <ac:spMk id="31" creationId="{9089EED9-F54D-4F20-A2C6-949DE4176959}"/>
          </ac:spMkLst>
        </pc:spChg>
        <pc:spChg chg="add del">
          <ac:chgData name="Louise Olsson" userId="feb2176ae3bac6cc" providerId="LiveId" clId="{CD362A30-91E3-4157-927F-3C8A25CF9EB5}" dt="2021-05-12T12:10:34.475" v="98" actId="26606"/>
          <ac:spMkLst>
            <pc:docMk/>
            <pc:sldMk cId="3235560650" sldId="257"/>
            <ac:spMk id="32" creationId="{EB1B078B-B000-44F9-B571-4AF20E88C141}"/>
          </ac:spMkLst>
        </pc:spChg>
        <pc:spChg chg="add del">
          <ac:chgData name="Louise Olsson" userId="feb2176ae3bac6cc" providerId="LiveId" clId="{CD362A30-91E3-4157-927F-3C8A25CF9EB5}" dt="2021-05-12T12:10:34.475" v="98" actId="26606"/>
          <ac:spMkLst>
            <pc:docMk/>
            <pc:sldMk cId="3235560650" sldId="257"/>
            <ac:spMk id="33" creationId="{BB4C4539-396B-4D77-B418-A202FDAB0524}"/>
          </ac:spMkLst>
        </pc:spChg>
        <pc:spChg chg="add">
          <ac:chgData name="Louise Olsson" userId="feb2176ae3bac6cc" providerId="LiveId" clId="{CD362A30-91E3-4157-927F-3C8A25CF9EB5}" dt="2021-05-12T12:10:34.475" v="98" actId="26606"/>
          <ac:spMkLst>
            <pc:docMk/>
            <pc:sldMk cId="3235560650" sldId="257"/>
            <ac:spMk id="42" creationId="{3C54F4CE-85F0-46ED-80DA-9518C9251AD1}"/>
          </ac:spMkLst>
        </pc:spChg>
        <pc:spChg chg="add">
          <ac:chgData name="Louise Olsson" userId="feb2176ae3bac6cc" providerId="LiveId" clId="{CD362A30-91E3-4157-927F-3C8A25CF9EB5}" dt="2021-05-12T12:10:34.475" v="98" actId="26606"/>
          <ac:spMkLst>
            <pc:docMk/>
            <pc:sldMk cId="3235560650" sldId="257"/>
            <ac:spMk id="44" creationId="{DADD1FCA-8ACB-4958-81DD-4CDD6D3E1921}"/>
          </ac:spMkLst>
        </pc:spChg>
        <pc:picChg chg="add mod">
          <ac:chgData name="Louise Olsson" userId="feb2176ae3bac6cc" providerId="LiveId" clId="{CD362A30-91E3-4157-927F-3C8A25CF9EB5}" dt="2021-05-12T12:10:43.201" v="101" actId="1076"/>
          <ac:picMkLst>
            <pc:docMk/>
            <pc:sldMk cId="3235560650" sldId="257"/>
            <ac:picMk id="5" creationId="{458EFB0C-EB2C-4830-A936-FCD8E3FC57D4}"/>
          </ac:picMkLst>
        </pc:picChg>
        <pc:picChg chg="add del">
          <ac:chgData name="Louise Olsson" userId="feb2176ae3bac6cc" providerId="LiveId" clId="{CD362A30-91E3-4157-927F-3C8A25CF9EB5}" dt="2021-05-12T12:07:41.542" v="6" actId="26606"/>
          <ac:picMkLst>
            <pc:docMk/>
            <pc:sldMk cId="3235560650" sldId="257"/>
            <ac:picMk id="15" creationId="{DEB2E8C4-C3E7-4048-A43D-9859510CFA98}"/>
          </ac:picMkLst>
        </pc:picChg>
        <pc:picChg chg="add del">
          <ac:chgData name="Louise Olsson" userId="feb2176ae3bac6cc" providerId="LiveId" clId="{CD362A30-91E3-4157-927F-3C8A25CF9EB5}" dt="2021-05-12T12:10:34.475" v="98" actId="26606"/>
          <ac:picMkLst>
            <pc:docMk/>
            <pc:sldMk cId="3235560650" sldId="257"/>
            <ac:picMk id="29" creationId="{DEB2E8C4-C3E7-4048-A43D-9859510CFA98}"/>
          </ac:picMkLst>
        </pc:picChg>
        <pc:picChg chg="add">
          <ac:chgData name="Louise Olsson" userId="feb2176ae3bac6cc" providerId="LiveId" clId="{CD362A30-91E3-4157-927F-3C8A25CF9EB5}" dt="2021-05-12T12:10:34.475" v="98" actId="26606"/>
          <ac:picMkLst>
            <pc:docMk/>
            <pc:sldMk cId="3235560650" sldId="257"/>
            <ac:picMk id="38" creationId="{DEB2E8C4-C3E7-4048-A43D-9859510CFA98}"/>
          </ac:picMkLst>
        </pc:picChg>
        <pc:inkChg chg="add del">
          <ac:chgData name="Louise Olsson" userId="feb2176ae3bac6cc" providerId="LiveId" clId="{CD362A30-91E3-4157-927F-3C8A25CF9EB5}" dt="2021-05-12T12:07:41.542" v="6" actId="26606"/>
          <ac:inkMkLst>
            <pc:docMk/>
            <pc:sldMk cId="3235560650" sldId="257"/>
            <ac:inkMk id="17" creationId="{24D29CCB-7956-4E3E-8880-304085F04BF4}"/>
          </ac:inkMkLst>
        </pc:inkChg>
        <pc:inkChg chg="add del">
          <ac:chgData name="Louise Olsson" userId="feb2176ae3bac6cc" providerId="LiveId" clId="{CD362A30-91E3-4157-927F-3C8A25CF9EB5}" dt="2021-05-12T12:10:34.475" v="98" actId="26606"/>
          <ac:inkMkLst>
            <pc:docMk/>
            <pc:sldMk cId="3235560650" sldId="257"/>
            <ac:inkMk id="30" creationId="{24D29CCB-7956-4E3E-8880-304085F04BF4}"/>
          </ac:inkMkLst>
        </pc:inkChg>
        <pc:inkChg chg="add">
          <ac:chgData name="Louise Olsson" userId="feb2176ae3bac6cc" providerId="LiveId" clId="{CD362A30-91E3-4157-927F-3C8A25CF9EB5}" dt="2021-05-12T12:10:34.475" v="98" actId="26606"/>
          <ac:inkMkLst>
            <pc:docMk/>
            <pc:sldMk cId="3235560650" sldId="257"/>
            <ac:inkMk id="40" creationId="{24D29CCB-7956-4E3E-8880-304085F04BF4}"/>
          </ac:inkMkLst>
        </pc:inkChg>
      </pc:sldChg>
      <pc:sldChg chg="addSp modSp new mod setBg">
        <pc:chgData name="Louise Olsson" userId="feb2176ae3bac6cc" providerId="LiveId" clId="{CD362A30-91E3-4157-927F-3C8A25CF9EB5}" dt="2021-05-12T12:10:26.041" v="97" actId="1076"/>
        <pc:sldMkLst>
          <pc:docMk/>
          <pc:sldMk cId="2737782000" sldId="258"/>
        </pc:sldMkLst>
        <pc:spChg chg="mod">
          <ac:chgData name="Louise Olsson" userId="feb2176ae3bac6cc" providerId="LiveId" clId="{CD362A30-91E3-4157-927F-3C8A25CF9EB5}" dt="2021-05-12T12:09:09.862" v="90" actId="20577"/>
          <ac:spMkLst>
            <pc:docMk/>
            <pc:sldMk cId="2737782000" sldId="258"/>
            <ac:spMk id="2" creationId="{E8DCC16D-61C4-4AC4-91C4-64DB6F610C72}"/>
          </ac:spMkLst>
        </pc:spChg>
        <pc:spChg chg="mod">
          <ac:chgData name="Louise Olsson" userId="feb2176ae3bac6cc" providerId="LiveId" clId="{CD362A30-91E3-4157-927F-3C8A25CF9EB5}" dt="2021-05-12T12:09:38.205" v="93" actId="20577"/>
          <ac:spMkLst>
            <pc:docMk/>
            <pc:sldMk cId="2737782000" sldId="258"/>
            <ac:spMk id="3" creationId="{DF2754BB-3482-44B7-98ED-3CED1A3FD62E}"/>
          </ac:spMkLst>
        </pc:spChg>
        <pc:spChg chg="add">
          <ac:chgData name="Louise Olsson" userId="feb2176ae3bac6cc" providerId="LiveId" clId="{CD362A30-91E3-4157-927F-3C8A25CF9EB5}" dt="2021-05-12T12:08:55.573" v="70" actId="26606"/>
          <ac:spMkLst>
            <pc:docMk/>
            <pc:sldMk cId="2737782000" sldId="258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08:55.573" v="70" actId="26606"/>
          <ac:spMkLst>
            <pc:docMk/>
            <pc:sldMk cId="2737782000" sldId="258"/>
            <ac:spMk id="10" creationId="{3D1BF32B-6CA3-4695-8A0C-1AC789B58D94}"/>
          </ac:spMkLst>
        </pc:spChg>
        <pc:picChg chg="add mod">
          <ac:chgData name="Louise Olsson" userId="feb2176ae3bac6cc" providerId="LiveId" clId="{CD362A30-91E3-4157-927F-3C8A25CF9EB5}" dt="2021-05-12T12:10:26.041" v="97" actId="1076"/>
          <ac:picMkLst>
            <pc:docMk/>
            <pc:sldMk cId="2737782000" sldId="258"/>
            <ac:picMk id="5" creationId="{9239E6A7-7FAD-4195-9BE2-2C765A5934B5}"/>
          </ac:picMkLst>
        </pc:picChg>
      </pc:sldChg>
      <pc:sldChg chg="addSp delSp modSp new mod">
        <pc:chgData name="Louise Olsson" userId="feb2176ae3bac6cc" providerId="LiveId" clId="{CD362A30-91E3-4157-927F-3C8A25CF9EB5}" dt="2021-05-12T12:11:43.889" v="106" actId="1076"/>
        <pc:sldMkLst>
          <pc:docMk/>
          <pc:sldMk cId="1340199376" sldId="259"/>
        </pc:sldMkLst>
        <pc:spChg chg="mod">
          <ac:chgData name="Louise Olsson" userId="feb2176ae3bac6cc" providerId="LiveId" clId="{CD362A30-91E3-4157-927F-3C8A25CF9EB5}" dt="2021-05-12T12:10:52.032" v="103" actId="20577"/>
          <ac:spMkLst>
            <pc:docMk/>
            <pc:sldMk cId="1340199376" sldId="259"/>
            <ac:spMk id="2" creationId="{09CE07C3-6FA0-4137-9FFD-F4CD6CCACD3C}"/>
          </ac:spMkLst>
        </pc:spChg>
        <pc:spChg chg="del">
          <ac:chgData name="Louise Olsson" userId="feb2176ae3bac6cc" providerId="LiveId" clId="{CD362A30-91E3-4157-927F-3C8A25CF9EB5}" dt="2021-05-12T12:11:36.544" v="104" actId="22"/>
          <ac:spMkLst>
            <pc:docMk/>
            <pc:sldMk cId="1340199376" sldId="259"/>
            <ac:spMk id="3" creationId="{099C95E1-0A1F-4339-8AC4-3F211C3B43B8}"/>
          </ac:spMkLst>
        </pc:spChg>
        <pc:picChg chg="add mod ord">
          <ac:chgData name="Louise Olsson" userId="feb2176ae3bac6cc" providerId="LiveId" clId="{CD362A30-91E3-4157-927F-3C8A25CF9EB5}" dt="2021-05-12T12:11:43.889" v="106" actId="1076"/>
          <ac:picMkLst>
            <pc:docMk/>
            <pc:sldMk cId="1340199376" sldId="259"/>
            <ac:picMk id="5" creationId="{C65A8E84-3126-464F-8EF8-3806C3F01AE1}"/>
          </ac:picMkLst>
        </pc:picChg>
      </pc:sldChg>
      <pc:sldChg chg="addSp delSp modSp new mod setBg">
        <pc:chgData name="Louise Olsson" userId="feb2176ae3bac6cc" providerId="LiveId" clId="{CD362A30-91E3-4157-927F-3C8A25CF9EB5}" dt="2021-05-12T12:12:54.730" v="156" actId="20577"/>
        <pc:sldMkLst>
          <pc:docMk/>
          <pc:sldMk cId="4041002102" sldId="260"/>
        </pc:sldMkLst>
        <pc:spChg chg="mod">
          <ac:chgData name="Louise Olsson" userId="feb2176ae3bac6cc" providerId="LiveId" clId="{CD362A30-91E3-4157-927F-3C8A25CF9EB5}" dt="2021-05-12T12:12:54.730" v="156" actId="20577"/>
          <ac:spMkLst>
            <pc:docMk/>
            <pc:sldMk cId="4041002102" sldId="260"/>
            <ac:spMk id="2" creationId="{8FC3F5A0-729A-4F47-A0CA-716FD675F3E1}"/>
          </ac:spMkLst>
        </pc:spChg>
        <pc:spChg chg="del">
          <ac:chgData name="Louise Olsson" userId="feb2176ae3bac6cc" providerId="LiveId" clId="{CD362A30-91E3-4157-927F-3C8A25CF9EB5}" dt="2021-05-12T12:12:33.497" v="110" actId="26606"/>
          <ac:spMkLst>
            <pc:docMk/>
            <pc:sldMk cId="4041002102" sldId="260"/>
            <ac:spMk id="3" creationId="{F082D07C-1590-487E-90AD-62602AC3B9CF}"/>
          </ac:spMkLst>
        </pc:spChg>
        <pc:spChg chg="add">
          <ac:chgData name="Louise Olsson" userId="feb2176ae3bac6cc" providerId="LiveId" clId="{CD362A30-91E3-4157-927F-3C8A25CF9EB5}" dt="2021-05-12T12:12:33.497" v="110" actId="26606"/>
          <ac:spMkLst>
            <pc:docMk/>
            <pc:sldMk cId="4041002102" sldId="260"/>
            <ac:spMk id="14" creationId="{D18969DA-E869-40AF-94FC-E40F96D7DFE7}"/>
          </ac:spMkLst>
        </pc:spChg>
        <pc:spChg chg="add">
          <ac:chgData name="Louise Olsson" userId="feb2176ae3bac6cc" providerId="LiveId" clId="{CD362A30-91E3-4157-927F-3C8A25CF9EB5}" dt="2021-05-12T12:12:33.497" v="110" actId="26606"/>
          <ac:spMkLst>
            <pc:docMk/>
            <pc:sldMk cId="4041002102" sldId="260"/>
            <ac:spMk id="16" creationId="{0776B1EE-A7D1-46A3-81E9-19E58E41DDF5}"/>
          </ac:spMkLst>
        </pc:spChg>
        <pc:spChg chg="add">
          <ac:chgData name="Louise Olsson" userId="feb2176ae3bac6cc" providerId="LiveId" clId="{CD362A30-91E3-4157-927F-3C8A25CF9EB5}" dt="2021-05-12T12:12:33.497" v="110" actId="26606"/>
          <ac:spMkLst>
            <pc:docMk/>
            <pc:sldMk cId="4041002102" sldId="260"/>
            <ac:spMk id="18" creationId="{A0A40C28-B748-4B4A-BF04-30E783CE7F34}"/>
          </ac:spMkLst>
        </pc:spChg>
        <pc:picChg chg="add mod">
          <ac:chgData name="Louise Olsson" userId="feb2176ae3bac6cc" providerId="LiveId" clId="{CD362A30-91E3-4157-927F-3C8A25CF9EB5}" dt="2021-05-12T12:12:40.850" v="113" actId="1076"/>
          <ac:picMkLst>
            <pc:docMk/>
            <pc:sldMk cId="4041002102" sldId="260"/>
            <ac:picMk id="5" creationId="{D066F64C-737F-4E63-83CE-C0F713E6EC02}"/>
          </ac:picMkLst>
        </pc:picChg>
        <pc:picChg chg="add">
          <ac:chgData name="Louise Olsson" userId="feb2176ae3bac6cc" providerId="LiveId" clId="{CD362A30-91E3-4157-927F-3C8A25CF9EB5}" dt="2021-05-12T12:12:33.497" v="110" actId="26606"/>
          <ac:picMkLst>
            <pc:docMk/>
            <pc:sldMk cId="4041002102" sldId="260"/>
            <ac:picMk id="10" creationId="{DEB2E8C4-C3E7-4048-A43D-9859510CFA98}"/>
          </ac:picMkLst>
        </pc:picChg>
        <pc:inkChg chg="add">
          <ac:chgData name="Louise Olsson" userId="feb2176ae3bac6cc" providerId="LiveId" clId="{CD362A30-91E3-4157-927F-3C8A25CF9EB5}" dt="2021-05-12T12:12:33.497" v="110" actId="26606"/>
          <ac:inkMkLst>
            <pc:docMk/>
            <pc:sldMk cId="4041002102" sldId="260"/>
            <ac:inkMk id="12" creationId="{24D29CCB-7956-4E3E-8880-304085F04BF4}"/>
          </ac:inkMkLst>
        </pc:inkChg>
      </pc:sldChg>
      <pc:sldChg chg="addSp delSp modSp new mod setBg">
        <pc:chgData name="Louise Olsson" userId="feb2176ae3bac6cc" providerId="LiveId" clId="{CD362A30-91E3-4157-927F-3C8A25CF9EB5}" dt="2021-05-12T12:13:46.563" v="194" actId="20577"/>
        <pc:sldMkLst>
          <pc:docMk/>
          <pc:sldMk cId="2048392666" sldId="261"/>
        </pc:sldMkLst>
        <pc:spChg chg="mod">
          <ac:chgData name="Louise Olsson" userId="feb2176ae3bac6cc" providerId="LiveId" clId="{CD362A30-91E3-4157-927F-3C8A25CF9EB5}" dt="2021-05-12T12:13:46.563" v="194" actId="20577"/>
          <ac:spMkLst>
            <pc:docMk/>
            <pc:sldMk cId="2048392666" sldId="261"/>
            <ac:spMk id="2" creationId="{BCA75FAF-223E-4CF4-B8A5-2F7AA903F907}"/>
          </ac:spMkLst>
        </pc:spChg>
        <pc:spChg chg="del mod">
          <ac:chgData name="Louise Olsson" userId="feb2176ae3bac6cc" providerId="LiveId" clId="{CD362A30-91E3-4157-927F-3C8A25CF9EB5}" dt="2021-05-12T12:13:27.709" v="159" actId="22"/>
          <ac:spMkLst>
            <pc:docMk/>
            <pc:sldMk cId="2048392666" sldId="261"/>
            <ac:spMk id="3" creationId="{035EB97B-6A66-4726-BFE5-68E3364DA344}"/>
          </ac:spMkLst>
        </pc:spChg>
        <pc:spChg chg="add">
          <ac:chgData name="Louise Olsson" userId="feb2176ae3bac6cc" providerId="LiveId" clId="{CD362A30-91E3-4157-927F-3C8A25CF9EB5}" dt="2021-05-12T12:13:25.776" v="158" actId="26606"/>
          <ac:spMkLst>
            <pc:docMk/>
            <pc:sldMk cId="2048392666" sldId="261"/>
            <ac:spMk id="8" creationId="{F08304E7-27B9-4B32-B734-39819455AB99}"/>
          </ac:spMkLst>
        </pc:spChg>
        <pc:spChg chg="add">
          <ac:chgData name="Louise Olsson" userId="feb2176ae3bac6cc" providerId="LiveId" clId="{CD362A30-91E3-4157-927F-3C8A25CF9EB5}" dt="2021-05-12T12:13:25.776" v="158" actId="26606"/>
          <ac:spMkLst>
            <pc:docMk/>
            <pc:sldMk cId="2048392666" sldId="261"/>
            <ac:spMk id="10" creationId="{B6D278F6-3BB7-495D-ACAC-035E55A3FA31}"/>
          </ac:spMkLst>
        </pc:spChg>
        <pc:picChg chg="add mod ord">
          <ac:chgData name="Louise Olsson" userId="feb2176ae3bac6cc" providerId="LiveId" clId="{CD362A30-91E3-4157-927F-3C8A25CF9EB5}" dt="2021-05-12T12:13:35.201" v="162" actId="1076"/>
          <ac:picMkLst>
            <pc:docMk/>
            <pc:sldMk cId="2048392666" sldId="261"/>
            <ac:picMk id="5" creationId="{2977A82C-A2ED-446A-A000-48890DEAECA0}"/>
          </ac:picMkLst>
        </pc:picChg>
      </pc:sldChg>
      <pc:sldChg chg="addSp delSp modSp new mod setBg">
        <pc:chgData name="Louise Olsson" userId="feb2176ae3bac6cc" providerId="LiveId" clId="{CD362A30-91E3-4157-927F-3C8A25CF9EB5}" dt="2021-05-12T12:14:45.729" v="221" actId="20577"/>
        <pc:sldMkLst>
          <pc:docMk/>
          <pc:sldMk cId="1747871639" sldId="262"/>
        </pc:sldMkLst>
        <pc:spChg chg="mod">
          <ac:chgData name="Louise Olsson" userId="feb2176ae3bac6cc" providerId="LiveId" clId="{CD362A30-91E3-4157-927F-3C8A25CF9EB5}" dt="2021-05-12T12:14:45.729" v="221" actId="20577"/>
          <ac:spMkLst>
            <pc:docMk/>
            <pc:sldMk cId="1747871639" sldId="262"/>
            <ac:spMk id="2" creationId="{B2276B25-96D7-4EEB-B7FA-ED7C6E687374}"/>
          </ac:spMkLst>
        </pc:spChg>
        <pc:spChg chg="del mod">
          <ac:chgData name="Louise Olsson" userId="feb2176ae3bac6cc" providerId="LiveId" clId="{CD362A30-91E3-4157-927F-3C8A25CF9EB5}" dt="2021-05-12T12:14:32.047" v="197" actId="22"/>
          <ac:spMkLst>
            <pc:docMk/>
            <pc:sldMk cId="1747871639" sldId="262"/>
            <ac:spMk id="3" creationId="{D435AF37-8ACB-4E01-8CC2-D8751F9421F7}"/>
          </ac:spMkLst>
        </pc:spChg>
        <pc:spChg chg="add">
          <ac:chgData name="Louise Olsson" userId="feb2176ae3bac6cc" providerId="LiveId" clId="{CD362A30-91E3-4157-927F-3C8A25CF9EB5}" dt="2021-05-12T12:14:30.639" v="196" actId="26606"/>
          <ac:spMkLst>
            <pc:docMk/>
            <pc:sldMk cId="1747871639" sldId="262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14:30.639" v="196" actId="26606"/>
          <ac:spMkLst>
            <pc:docMk/>
            <pc:sldMk cId="1747871639" sldId="262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14:37.448" v="200" actId="1076"/>
          <ac:picMkLst>
            <pc:docMk/>
            <pc:sldMk cId="1747871639" sldId="262"/>
            <ac:picMk id="5" creationId="{8C8863AA-A03C-4ECB-A507-6691DAACCB89}"/>
          </ac:picMkLst>
        </pc:picChg>
      </pc:sldChg>
      <pc:sldChg chg="addSp delSp modSp new mod setBg">
        <pc:chgData name="Louise Olsson" userId="feb2176ae3bac6cc" providerId="LiveId" clId="{CD362A30-91E3-4157-927F-3C8A25CF9EB5}" dt="2021-05-12T12:16:13.825" v="240" actId="14100"/>
        <pc:sldMkLst>
          <pc:docMk/>
          <pc:sldMk cId="3068353537" sldId="263"/>
        </pc:sldMkLst>
        <pc:spChg chg="mod">
          <ac:chgData name="Louise Olsson" userId="feb2176ae3bac6cc" providerId="LiveId" clId="{CD362A30-91E3-4157-927F-3C8A25CF9EB5}" dt="2021-05-12T12:15:28.209" v="229" actId="20577"/>
          <ac:spMkLst>
            <pc:docMk/>
            <pc:sldMk cId="3068353537" sldId="263"/>
            <ac:spMk id="2" creationId="{A4D9F03A-DB2E-400C-88B9-96C0B1BEFE3E}"/>
          </ac:spMkLst>
        </pc:spChg>
        <pc:spChg chg="del mod">
          <ac:chgData name="Louise Olsson" userId="feb2176ae3bac6cc" providerId="LiveId" clId="{CD362A30-91E3-4157-927F-3C8A25CF9EB5}" dt="2021-05-12T12:15:31.468" v="230" actId="22"/>
          <ac:spMkLst>
            <pc:docMk/>
            <pc:sldMk cId="3068353537" sldId="263"/>
            <ac:spMk id="3" creationId="{CE41E169-5577-47E2-BC99-23357DE4A0A5}"/>
          </ac:spMkLst>
        </pc:spChg>
        <pc:spChg chg="add">
          <ac:chgData name="Louise Olsson" userId="feb2176ae3bac6cc" providerId="LiveId" clId="{CD362A30-91E3-4157-927F-3C8A25CF9EB5}" dt="2021-05-12T12:15:25.385" v="223" actId="26606"/>
          <ac:spMkLst>
            <pc:docMk/>
            <pc:sldMk cId="3068353537" sldId="263"/>
            <ac:spMk id="8" creationId="{F08304E7-27B9-4B32-B734-39819455AB99}"/>
          </ac:spMkLst>
        </pc:spChg>
        <pc:spChg chg="add">
          <ac:chgData name="Louise Olsson" userId="feb2176ae3bac6cc" providerId="LiveId" clId="{CD362A30-91E3-4157-927F-3C8A25CF9EB5}" dt="2021-05-12T12:15:25.385" v="223" actId="26606"/>
          <ac:spMkLst>
            <pc:docMk/>
            <pc:sldMk cId="3068353537" sldId="263"/>
            <ac:spMk id="10" creationId="{B6D278F6-3BB7-495D-ACAC-035E55A3FA31}"/>
          </ac:spMkLst>
        </pc:spChg>
        <pc:picChg chg="add mod ord">
          <ac:chgData name="Louise Olsson" userId="feb2176ae3bac6cc" providerId="LiveId" clId="{CD362A30-91E3-4157-927F-3C8A25CF9EB5}" dt="2021-05-12T12:15:37.858" v="233" actId="1076"/>
          <ac:picMkLst>
            <pc:docMk/>
            <pc:sldMk cId="3068353537" sldId="263"/>
            <ac:picMk id="5" creationId="{96941B24-346D-4532-A57A-1C47B3BF0C56}"/>
          </ac:picMkLst>
        </pc:picChg>
        <pc:picChg chg="add mod">
          <ac:chgData name="Louise Olsson" userId="feb2176ae3bac6cc" providerId="LiveId" clId="{CD362A30-91E3-4157-927F-3C8A25CF9EB5}" dt="2021-05-12T12:16:13.825" v="240" actId="14100"/>
          <ac:picMkLst>
            <pc:docMk/>
            <pc:sldMk cId="3068353537" sldId="263"/>
            <ac:picMk id="7" creationId="{28F6F034-7ABF-4C4C-AB91-8E46794E530F}"/>
          </ac:picMkLst>
        </pc:picChg>
      </pc:sldChg>
      <pc:sldChg chg="addSp delSp modSp new mod setBg">
        <pc:chgData name="Louise Olsson" userId="feb2176ae3bac6cc" providerId="LiveId" clId="{CD362A30-91E3-4157-927F-3C8A25CF9EB5}" dt="2021-05-12T12:19:41.904" v="251" actId="14100"/>
        <pc:sldMkLst>
          <pc:docMk/>
          <pc:sldMk cId="2099222583" sldId="264"/>
        </pc:sldMkLst>
        <pc:spChg chg="mod">
          <ac:chgData name="Louise Olsson" userId="feb2176ae3bac6cc" providerId="LiveId" clId="{CD362A30-91E3-4157-927F-3C8A25CF9EB5}" dt="2021-05-12T12:16:30.481" v="248" actId="20577"/>
          <ac:spMkLst>
            <pc:docMk/>
            <pc:sldMk cId="2099222583" sldId="264"/>
            <ac:spMk id="2" creationId="{AABA5E52-7607-4FC0-9B5A-BD6A2C1770B7}"/>
          </ac:spMkLst>
        </pc:spChg>
        <pc:spChg chg="del mod">
          <ac:chgData name="Louise Olsson" userId="feb2176ae3bac6cc" providerId="LiveId" clId="{CD362A30-91E3-4157-927F-3C8A25CF9EB5}" dt="2021-05-12T12:19:37.432" v="249" actId="22"/>
          <ac:spMkLst>
            <pc:docMk/>
            <pc:sldMk cId="2099222583" sldId="264"/>
            <ac:spMk id="3" creationId="{32D40F33-203B-487E-B058-19A60CD15E1E}"/>
          </ac:spMkLst>
        </pc:spChg>
        <pc:spChg chg="add">
          <ac:chgData name="Louise Olsson" userId="feb2176ae3bac6cc" providerId="LiveId" clId="{CD362A30-91E3-4157-927F-3C8A25CF9EB5}" dt="2021-05-12T12:16:27.064" v="242" actId="26606"/>
          <ac:spMkLst>
            <pc:docMk/>
            <pc:sldMk cId="2099222583" sldId="264"/>
            <ac:spMk id="8" creationId="{F08304E7-27B9-4B32-B734-39819455AB99}"/>
          </ac:spMkLst>
        </pc:spChg>
        <pc:spChg chg="add">
          <ac:chgData name="Louise Olsson" userId="feb2176ae3bac6cc" providerId="LiveId" clId="{CD362A30-91E3-4157-927F-3C8A25CF9EB5}" dt="2021-05-12T12:16:27.064" v="242" actId="26606"/>
          <ac:spMkLst>
            <pc:docMk/>
            <pc:sldMk cId="2099222583" sldId="264"/>
            <ac:spMk id="10" creationId="{B6D278F6-3BB7-495D-ACAC-035E55A3FA31}"/>
          </ac:spMkLst>
        </pc:spChg>
        <pc:picChg chg="add mod ord">
          <ac:chgData name="Louise Olsson" userId="feb2176ae3bac6cc" providerId="LiveId" clId="{CD362A30-91E3-4157-927F-3C8A25CF9EB5}" dt="2021-05-12T12:19:41.904" v="251" actId="14100"/>
          <ac:picMkLst>
            <pc:docMk/>
            <pc:sldMk cId="2099222583" sldId="264"/>
            <ac:picMk id="5" creationId="{0C804C32-AD6F-49FB-8325-8FC68B7EB494}"/>
          </ac:picMkLst>
        </pc:picChg>
      </pc:sldChg>
      <pc:sldChg chg="addSp delSp modSp new mod setBg">
        <pc:chgData name="Louise Olsson" userId="feb2176ae3bac6cc" providerId="LiveId" clId="{CD362A30-91E3-4157-927F-3C8A25CF9EB5}" dt="2021-05-12T12:21:59.960" v="271" actId="1076"/>
        <pc:sldMkLst>
          <pc:docMk/>
          <pc:sldMk cId="2511078450" sldId="265"/>
        </pc:sldMkLst>
        <pc:spChg chg="mod">
          <ac:chgData name="Louise Olsson" userId="feb2176ae3bac6cc" providerId="LiveId" clId="{CD362A30-91E3-4157-927F-3C8A25CF9EB5}" dt="2021-05-12T12:21:49.024" v="268" actId="20577"/>
          <ac:spMkLst>
            <pc:docMk/>
            <pc:sldMk cId="2511078450" sldId="265"/>
            <ac:spMk id="2" creationId="{6F9DE250-F1D6-4709-8E8C-CAF28E4B0BB8}"/>
          </ac:spMkLst>
        </pc:spChg>
        <pc:spChg chg="del mod">
          <ac:chgData name="Louise Olsson" userId="feb2176ae3bac6cc" providerId="LiveId" clId="{CD362A30-91E3-4157-927F-3C8A25CF9EB5}" dt="2021-05-12T12:21:42.244" v="254" actId="22"/>
          <ac:spMkLst>
            <pc:docMk/>
            <pc:sldMk cId="2511078450" sldId="265"/>
            <ac:spMk id="3" creationId="{36A684F1-E79A-4FA7-B092-B8B7DFED9744}"/>
          </ac:spMkLst>
        </pc:spChg>
        <pc:spChg chg="add">
          <ac:chgData name="Louise Olsson" userId="feb2176ae3bac6cc" providerId="LiveId" clId="{CD362A30-91E3-4157-927F-3C8A25CF9EB5}" dt="2021-05-12T12:21:11.796" v="253" actId="26606"/>
          <ac:spMkLst>
            <pc:docMk/>
            <pc:sldMk cId="2511078450" sldId="265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21:11.796" v="253" actId="26606"/>
          <ac:spMkLst>
            <pc:docMk/>
            <pc:sldMk cId="2511078450" sldId="265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21:59.960" v="271" actId="1076"/>
          <ac:picMkLst>
            <pc:docMk/>
            <pc:sldMk cId="2511078450" sldId="265"/>
            <ac:picMk id="5" creationId="{AF6F92B0-EB2B-4F11-AFB0-9D9AFFAFCCC1}"/>
          </ac:picMkLst>
        </pc:picChg>
      </pc:sldChg>
      <pc:sldChg chg="addSp delSp modSp new mod setBg">
        <pc:chgData name="Louise Olsson" userId="feb2176ae3bac6cc" providerId="LiveId" clId="{CD362A30-91E3-4157-927F-3C8A25CF9EB5}" dt="2021-05-12T12:23:11.833" v="310" actId="1076"/>
        <pc:sldMkLst>
          <pc:docMk/>
          <pc:sldMk cId="3691384469" sldId="266"/>
        </pc:sldMkLst>
        <pc:spChg chg="mod">
          <ac:chgData name="Louise Olsson" userId="feb2176ae3bac6cc" providerId="LiveId" clId="{CD362A30-91E3-4157-927F-3C8A25CF9EB5}" dt="2021-05-12T12:22:27.687" v="306" actId="20577"/>
          <ac:spMkLst>
            <pc:docMk/>
            <pc:sldMk cId="3691384469" sldId="266"/>
            <ac:spMk id="2" creationId="{DB6C6426-F725-4EF1-A774-0A0DCA9FC902}"/>
          </ac:spMkLst>
        </pc:spChg>
        <pc:spChg chg="del mod">
          <ac:chgData name="Louise Olsson" userId="feb2176ae3bac6cc" providerId="LiveId" clId="{CD362A30-91E3-4157-927F-3C8A25CF9EB5}" dt="2021-05-12T12:23:03.489" v="307" actId="22"/>
          <ac:spMkLst>
            <pc:docMk/>
            <pc:sldMk cId="3691384469" sldId="266"/>
            <ac:spMk id="3" creationId="{B5FA8E5B-C6D8-4935-AB06-5D3AF0EBE749}"/>
          </ac:spMkLst>
        </pc:spChg>
        <pc:spChg chg="add">
          <ac:chgData name="Louise Olsson" userId="feb2176ae3bac6cc" providerId="LiveId" clId="{CD362A30-91E3-4157-927F-3C8A25CF9EB5}" dt="2021-05-12T12:22:17.979" v="273" actId="26606"/>
          <ac:spMkLst>
            <pc:docMk/>
            <pc:sldMk cId="3691384469" sldId="266"/>
            <ac:spMk id="8" creationId="{F08304E7-27B9-4B32-B734-39819455AB99}"/>
          </ac:spMkLst>
        </pc:spChg>
        <pc:spChg chg="add">
          <ac:chgData name="Louise Olsson" userId="feb2176ae3bac6cc" providerId="LiveId" clId="{CD362A30-91E3-4157-927F-3C8A25CF9EB5}" dt="2021-05-12T12:22:17.979" v="273" actId="26606"/>
          <ac:spMkLst>
            <pc:docMk/>
            <pc:sldMk cId="3691384469" sldId="266"/>
            <ac:spMk id="10" creationId="{B6D278F6-3BB7-495D-ACAC-035E55A3FA31}"/>
          </ac:spMkLst>
        </pc:spChg>
        <pc:picChg chg="add mod ord">
          <ac:chgData name="Louise Olsson" userId="feb2176ae3bac6cc" providerId="LiveId" clId="{CD362A30-91E3-4157-927F-3C8A25CF9EB5}" dt="2021-05-12T12:23:11.833" v="310" actId="1076"/>
          <ac:picMkLst>
            <pc:docMk/>
            <pc:sldMk cId="3691384469" sldId="266"/>
            <ac:picMk id="5" creationId="{A47FAFBE-A569-4F57-9D11-DF39CBF605F4}"/>
          </ac:picMkLst>
        </pc:picChg>
      </pc:sldChg>
      <pc:sldChg chg="addSp modSp new mod setBg">
        <pc:chgData name="Louise Olsson" userId="feb2176ae3bac6cc" providerId="LiveId" clId="{CD362A30-91E3-4157-927F-3C8A25CF9EB5}" dt="2021-05-12T12:25:35.034" v="322" actId="1076"/>
        <pc:sldMkLst>
          <pc:docMk/>
          <pc:sldMk cId="228974637" sldId="267"/>
        </pc:sldMkLst>
        <pc:spChg chg="mod">
          <ac:chgData name="Louise Olsson" userId="feb2176ae3bac6cc" providerId="LiveId" clId="{CD362A30-91E3-4157-927F-3C8A25CF9EB5}" dt="2021-05-12T12:23:25.848" v="320" actId="20577"/>
          <ac:spMkLst>
            <pc:docMk/>
            <pc:sldMk cId="228974637" sldId="267"/>
            <ac:spMk id="2" creationId="{DD35EE17-0C3E-429F-A48C-85F0F7BE1669}"/>
          </ac:spMkLst>
        </pc:spChg>
        <pc:spChg chg="mod">
          <ac:chgData name="Louise Olsson" userId="feb2176ae3bac6cc" providerId="LiveId" clId="{CD362A30-91E3-4157-927F-3C8A25CF9EB5}" dt="2021-05-12T12:23:17.914" v="312" actId="26606"/>
          <ac:spMkLst>
            <pc:docMk/>
            <pc:sldMk cId="228974637" sldId="267"/>
            <ac:spMk id="3" creationId="{2A91F344-A2E4-40A4-A395-5D83305B6ECC}"/>
          </ac:spMkLst>
        </pc:spChg>
        <pc:spChg chg="add">
          <ac:chgData name="Louise Olsson" userId="feb2176ae3bac6cc" providerId="LiveId" clId="{CD362A30-91E3-4157-927F-3C8A25CF9EB5}" dt="2021-05-12T12:23:17.914" v="312" actId="26606"/>
          <ac:spMkLst>
            <pc:docMk/>
            <pc:sldMk cId="228974637" sldId="267"/>
            <ac:spMk id="8" creationId="{F08304E7-27B9-4B32-B734-39819455AB99}"/>
          </ac:spMkLst>
        </pc:spChg>
        <pc:spChg chg="add">
          <ac:chgData name="Louise Olsson" userId="feb2176ae3bac6cc" providerId="LiveId" clId="{CD362A30-91E3-4157-927F-3C8A25CF9EB5}" dt="2021-05-12T12:23:17.914" v="312" actId="26606"/>
          <ac:spMkLst>
            <pc:docMk/>
            <pc:sldMk cId="228974637" sldId="267"/>
            <ac:spMk id="10" creationId="{B6D278F6-3BB7-495D-ACAC-035E55A3FA31}"/>
          </ac:spMkLst>
        </pc:spChg>
        <pc:picChg chg="add mod">
          <ac:chgData name="Louise Olsson" userId="feb2176ae3bac6cc" providerId="LiveId" clId="{CD362A30-91E3-4157-927F-3C8A25CF9EB5}" dt="2021-05-12T12:25:35.034" v="322" actId="1076"/>
          <ac:picMkLst>
            <pc:docMk/>
            <pc:sldMk cId="228974637" sldId="267"/>
            <ac:picMk id="5" creationId="{08F25AC0-3163-4257-A870-DEC321FBB88C}"/>
          </ac:picMkLst>
        </pc:picChg>
      </pc:sldChg>
      <pc:sldChg chg="addSp delSp modSp new mod setBg">
        <pc:chgData name="Louise Olsson" userId="feb2176ae3bac6cc" providerId="LiveId" clId="{CD362A30-91E3-4157-927F-3C8A25CF9EB5}" dt="2021-05-12T12:26:42.432" v="354" actId="1076"/>
        <pc:sldMkLst>
          <pc:docMk/>
          <pc:sldMk cId="4217902917" sldId="268"/>
        </pc:sldMkLst>
        <pc:spChg chg="mod">
          <ac:chgData name="Louise Olsson" userId="feb2176ae3bac6cc" providerId="LiveId" clId="{CD362A30-91E3-4157-927F-3C8A25CF9EB5}" dt="2021-05-12T12:26:33.376" v="350" actId="20577"/>
          <ac:spMkLst>
            <pc:docMk/>
            <pc:sldMk cId="4217902917" sldId="268"/>
            <ac:spMk id="2" creationId="{1A40C5AB-79B5-4B5F-94F0-88474DE35241}"/>
          </ac:spMkLst>
        </pc:spChg>
        <pc:spChg chg="del mod">
          <ac:chgData name="Louise Olsson" userId="feb2176ae3bac6cc" providerId="LiveId" clId="{CD362A30-91E3-4157-927F-3C8A25CF9EB5}" dt="2021-05-12T12:26:35.856" v="351" actId="22"/>
          <ac:spMkLst>
            <pc:docMk/>
            <pc:sldMk cId="4217902917" sldId="268"/>
            <ac:spMk id="3" creationId="{86507868-D746-4605-8364-A073D639B3F5}"/>
          </ac:spMkLst>
        </pc:spChg>
        <pc:spChg chg="add">
          <ac:chgData name="Louise Olsson" userId="feb2176ae3bac6cc" providerId="LiveId" clId="{CD362A30-91E3-4157-927F-3C8A25CF9EB5}" dt="2021-05-12T12:25:40.634" v="324" actId="26606"/>
          <ac:spMkLst>
            <pc:docMk/>
            <pc:sldMk cId="4217902917" sldId="268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25:40.634" v="324" actId="26606"/>
          <ac:spMkLst>
            <pc:docMk/>
            <pc:sldMk cId="4217902917" sldId="268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26:42.432" v="354" actId="1076"/>
          <ac:picMkLst>
            <pc:docMk/>
            <pc:sldMk cId="4217902917" sldId="268"/>
            <ac:picMk id="5" creationId="{8062643A-A271-45A5-A112-2F91199F5E88}"/>
          </ac:picMkLst>
        </pc:picChg>
      </pc:sldChg>
      <pc:sldChg chg="addSp delSp modSp new mod setBg">
        <pc:chgData name="Louise Olsson" userId="feb2176ae3bac6cc" providerId="LiveId" clId="{CD362A30-91E3-4157-927F-3C8A25CF9EB5}" dt="2021-05-12T12:27:43.195" v="390" actId="1076"/>
        <pc:sldMkLst>
          <pc:docMk/>
          <pc:sldMk cId="3618294647" sldId="269"/>
        </pc:sldMkLst>
        <pc:spChg chg="mod">
          <ac:chgData name="Louise Olsson" userId="feb2176ae3bac6cc" providerId="LiveId" clId="{CD362A30-91E3-4157-927F-3C8A25CF9EB5}" dt="2021-05-12T12:27:15.783" v="386" actId="20577"/>
          <ac:spMkLst>
            <pc:docMk/>
            <pc:sldMk cId="3618294647" sldId="269"/>
            <ac:spMk id="2" creationId="{A3254C12-C425-493A-B146-0CA730DD6D83}"/>
          </ac:spMkLst>
        </pc:spChg>
        <pc:spChg chg="del mod">
          <ac:chgData name="Louise Olsson" userId="feb2176ae3bac6cc" providerId="LiveId" clId="{CD362A30-91E3-4157-927F-3C8A25CF9EB5}" dt="2021-05-12T12:27:35.158" v="387" actId="22"/>
          <ac:spMkLst>
            <pc:docMk/>
            <pc:sldMk cId="3618294647" sldId="269"/>
            <ac:spMk id="3" creationId="{6E43F578-4D36-4085-91C3-364979F9F6B0}"/>
          </ac:spMkLst>
        </pc:spChg>
        <pc:spChg chg="add">
          <ac:chgData name="Louise Olsson" userId="feb2176ae3bac6cc" providerId="LiveId" clId="{CD362A30-91E3-4157-927F-3C8A25CF9EB5}" dt="2021-05-12T12:26:47.799" v="356" actId="26606"/>
          <ac:spMkLst>
            <pc:docMk/>
            <pc:sldMk cId="3618294647" sldId="269"/>
            <ac:spMk id="8" creationId="{F08304E7-27B9-4B32-B734-39819455AB99}"/>
          </ac:spMkLst>
        </pc:spChg>
        <pc:spChg chg="add">
          <ac:chgData name="Louise Olsson" userId="feb2176ae3bac6cc" providerId="LiveId" clId="{CD362A30-91E3-4157-927F-3C8A25CF9EB5}" dt="2021-05-12T12:26:47.799" v="356" actId="26606"/>
          <ac:spMkLst>
            <pc:docMk/>
            <pc:sldMk cId="3618294647" sldId="269"/>
            <ac:spMk id="10" creationId="{B6D278F6-3BB7-495D-ACAC-035E55A3FA31}"/>
          </ac:spMkLst>
        </pc:spChg>
        <pc:picChg chg="add mod ord">
          <ac:chgData name="Louise Olsson" userId="feb2176ae3bac6cc" providerId="LiveId" clId="{CD362A30-91E3-4157-927F-3C8A25CF9EB5}" dt="2021-05-12T12:27:43.195" v="390" actId="1076"/>
          <ac:picMkLst>
            <pc:docMk/>
            <pc:sldMk cId="3618294647" sldId="269"/>
            <ac:picMk id="5" creationId="{097C7CB4-5E09-4270-B45E-1087A064ACF9}"/>
          </ac:picMkLst>
        </pc:picChg>
      </pc:sldChg>
      <pc:sldChg chg="addSp delSp modSp new mod setBg">
        <pc:chgData name="Louise Olsson" userId="feb2176ae3bac6cc" providerId="LiveId" clId="{CD362A30-91E3-4157-927F-3C8A25CF9EB5}" dt="2021-05-12T12:28:39.510" v="403" actId="1076"/>
        <pc:sldMkLst>
          <pc:docMk/>
          <pc:sldMk cId="3344552449" sldId="270"/>
        </pc:sldMkLst>
        <pc:spChg chg="mod">
          <ac:chgData name="Louise Olsson" userId="feb2176ae3bac6cc" providerId="LiveId" clId="{CD362A30-91E3-4157-927F-3C8A25CF9EB5}" dt="2021-05-12T12:28:02.230" v="399" actId="20577"/>
          <ac:spMkLst>
            <pc:docMk/>
            <pc:sldMk cId="3344552449" sldId="270"/>
            <ac:spMk id="2" creationId="{785E4DA4-AC9C-4D49-837F-5BE21DA66A72}"/>
          </ac:spMkLst>
        </pc:spChg>
        <pc:spChg chg="del mod">
          <ac:chgData name="Louise Olsson" userId="feb2176ae3bac6cc" providerId="LiveId" clId="{CD362A30-91E3-4157-927F-3C8A25CF9EB5}" dt="2021-05-12T12:28:27.558" v="400" actId="22"/>
          <ac:spMkLst>
            <pc:docMk/>
            <pc:sldMk cId="3344552449" sldId="270"/>
            <ac:spMk id="3" creationId="{C5FE2FD9-F5A7-42F4-81EF-01DD71D7E944}"/>
          </ac:spMkLst>
        </pc:spChg>
        <pc:spChg chg="add">
          <ac:chgData name="Louise Olsson" userId="feb2176ae3bac6cc" providerId="LiveId" clId="{CD362A30-91E3-4157-927F-3C8A25CF9EB5}" dt="2021-05-12T12:27:59.074" v="392" actId="26606"/>
          <ac:spMkLst>
            <pc:docMk/>
            <pc:sldMk cId="3344552449" sldId="270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27:59.074" v="392" actId="26606"/>
          <ac:spMkLst>
            <pc:docMk/>
            <pc:sldMk cId="3344552449" sldId="270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28:39.510" v="403" actId="1076"/>
          <ac:picMkLst>
            <pc:docMk/>
            <pc:sldMk cId="3344552449" sldId="270"/>
            <ac:picMk id="5" creationId="{DBA2D988-51A6-406F-99BC-18EB4BA9DBAA}"/>
          </ac:picMkLst>
        </pc:picChg>
      </pc:sldChg>
      <pc:sldChg chg="addSp delSp modSp new mod setBg">
        <pc:chgData name="Louise Olsson" userId="feb2176ae3bac6cc" providerId="LiveId" clId="{CD362A30-91E3-4157-927F-3C8A25CF9EB5}" dt="2021-05-12T12:36:55.581" v="820" actId="20577"/>
        <pc:sldMkLst>
          <pc:docMk/>
          <pc:sldMk cId="2352923248" sldId="271"/>
        </pc:sldMkLst>
        <pc:spChg chg="mod">
          <ac:chgData name="Louise Olsson" userId="feb2176ae3bac6cc" providerId="LiveId" clId="{CD362A30-91E3-4157-927F-3C8A25CF9EB5}" dt="2021-05-12T12:36:55.581" v="820" actId="20577"/>
          <ac:spMkLst>
            <pc:docMk/>
            <pc:sldMk cId="2352923248" sldId="271"/>
            <ac:spMk id="2" creationId="{09462858-B6DE-44D7-882E-EA5BE881AC6A}"/>
          </ac:spMkLst>
        </pc:spChg>
        <pc:spChg chg="del mod">
          <ac:chgData name="Louise Olsson" userId="feb2176ae3bac6cc" providerId="LiveId" clId="{CD362A30-91E3-4157-927F-3C8A25CF9EB5}" dt="2021-05-12T12:29:31.310" v="462" actId="22"/>
          <ac:spMkLst>
            <pc:docMk/>
            <pc:sldMk cId="2352923248" sldId="271"/>
            <ac:spMk id="3" creationId="{17145314-B374-4B10-BB9F-24E43C4B94DE}"/>
          </ac:spMkLst>
        </pc:spChg>
        <pc:spChg chg="add">
          <ac:chgData name="Louise Olsson" userId="feb2176ae3bac6cc" providerId="LiveId" clId="{CD362A30-91E3-4157-927F-3C8A25CF9EB5}" dt="2021-05-12T12:28:43.776" v="405" actId="26606"/>
          <ac:spMkLst>
            <pc:docMk/>
            <pc:sldMk cId="2352923248" sldId="271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28:43.776" v="405" actId="26606"/>
          <ac:spMkLst>
            <pc:docMk/>
            <pc:sldMk cId="2352923248" sldId="271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29:40.286" v="466" actId="1076"/>
          <ac:picMkLst>
            <pc:docMk/>
            <pc:sldMk cId="2352923248" sldId="271"/>
            <ac:picMk id="5" creationId="{EA274C86-5D68-4855-ACC5-FEB68A0435A6}"/>
          </ac:picMkLst>
        </pc:picChg>
      </pc:sldChg>
      <pc:sldChg chg="addSp delSp modSp new mod setBg">
        <pc:chgData name="Louise Olsson" userId="feb2176ae3bac6cc" providerId="LiveId" clId="{CD362A30-91E3-4157-927F-3C8A25CF9EB5}" dt="2021-05-12T12:30:36.303" v="502" actId="14100"/>
        <pc:sldMkLst>
          <pc:docMk/>
          <pc:sldMk cId="713772227" sldId="272"/>
        </pc:sldMkLst>
        <pc:spChg chg="mod">
          <ac:chgData name="Louise Olsson" userId="feb2176ae3bac6cc" providerId="LiveId" clId="{CD362A30-91E3-4157-927F-3C8A25CF9EB5}" dt="2021-05-12T12:30:08.350" v="499" actId="5793"/>
          <ac:spMkLst>
            <pc:docMk/>
            <pc:sldMk cId="713772227" sldId="272"/>
            <ac:spMk id="2" creationId="{B8D552DE-9528-4288-A27A-C1502945D33F}"/>
          </ac:spMkLst>
        </pc:spChg>
        <pc:spChg chg="del mod">
          <ac:chgData name="Louise Olsson" userId="feb2176ae3bac6cc" providerId="LiveId" clId="{CD362A30-91E3-4157-927F-3C8A25CF9EB5}" dt="2021-05-12T12:30:31.761" v="500" actId="22"/>
          <ac:spMkLst>
            <pc:docMk/>
            <pc:sldMk cId="713772227" sldId="272"/>
            <ac:spMk id="3" creationId="{8F5E5F25-44FC-4E5B-AF27-B91FA5CE0F8F}"/>
          </ac:spMkLst>
        </pc:spChg>
        <pc:spChg chg="add">
          <ac:chgData name="Louise Olsson" userId="feb2176ae3bac6cc" providerId="LiveId" clId="{CD362A30-91E3-4157-927F-3C8A25CF9EB5}" dt="2021-05-12T12:29:59.204" v="468" actId="26606"/>
          <ac:spMkLst>
            <pc:docMk/>
            <pc:sldMk cId="713772227" sldId="272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29:59.204" v="468" actId="26606"/>
          <ac:spMkLst>
            <pc:docMk/>
            <pc:sldMk cId="713772227" sldId="272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30:36.303" v="502" actId="14100"/>
          <ac:picMkLst>
            <pc:docMk/>
            <pc:sldMk cId="713772227" sldId="272"/>
            <ac:picMk id="5" creationId="{7ADF2C57-04EB-476E-868A-4FF661D37B45}"/>
          </ac:picMkLst>
        </pc:picChg>
      </pc:sldChg>
      <pc:sldChg chg="addSp delSp modSp new mod setBg">
        <pc:chgData name="Louise Olsson" userId="feb2176ae3bac6cc" providerId="LiveId" clId="{CD362A30-91E3-4157-927F-3C8A25CF9EB5}" dt="2021-05-12T12:32:25.457" v="591" actId="313"/>
        <pc:sldMkLst>
          <pc:docMk/>
          <pc:sldMk cId="213461621" sldId="273"/>
        </pc:sldMkLst>
        <pc:spChg chg="mod">
          <ac:chgData name="Louise Olsson" userId="feb2176ae3bac6cc" providerId="LiveId" clId="{CD362A30-91E3-4157-927F-3C8A25CF9EB5}" dt="2021-05-12T12:32:25.457" v="591" actId="313"/>
          <ac:spMkLst>
            <pc:docMk/>
            <pc:sldMk cId="213461621" sldId="273"/>
            <ac:spMk id="2" creationId="{BAB53916-6B4E-46A6-9186-02F135875885}"/>
          </ac:spMkLst>
        </pc:spChg>
        <pc:spChg chg="del mod">
          <ac:chgData name="Louise Olsson" userId="feb2176ae3bac6cc" providerId="LiveId" clId="{CD362A30-91E3-4157-927F-3C8A25CF9EB5}" dt="2021-05-12T12:31:40.029" v="505" actId="22"/>
          <ac:spMkLst>
            <pc:docMk/>
            <pc:sldMk cId="213461621" sldId="273"/>
            <ac:spMk id="3" creationId="{E5639D09-804B-449F-AF09-B83A8BD4EE4E}"/>
          </ac:spMkLst>
        </pc:spChg>
        <pc:spChg chg="add">
          <ac:chgData name="Louise Olsson" userId="feb2176ae3bac6cc" providerId="LiveId" clId="{CD362A30-91E3-4157-927F-3C8A25CF9EB5}" dt="2021-05-12T12:31:11.573" v="504" actId="26606"/>
          <ac:spMkLst>
            <pc:docMk/>
            <pc:sldMk cId="213461621" sldId="273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31:11.573" v="504" actId="26606"/>
          <ac:spMkLst>
            <pc:docMk/>
            <pc:sldMk cId="213461621" sldId="273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31:46.438" v="508" actId="1076"/>
          <ac:picMkLst>
            <pc:docMk/>
            <pc:sldMk cId="213461621" sldId="273"/>
            <ac:picMk id="5" creationId="{9EA28994-FE12-49A2-8639-A5EAD989E9B8}"/>
          </ac:picMkLst>
        </pc:picChg>
      </pc:sldChg>
      <pc:sldChg chg="addSp delSp modSp new mod setBg">
        <pc:chgData name="Louise Olsson" userId="feb2176ae3bac6cc" providerId="LiveId" clId="{CD362A30-91E3-4157-927F-3C8A25CF9EB5}" dt="2021-05-12T12:34:22.374" v="659" actId="1076"/>
        <pc:sldMkLst>
          <pc:docMk/>
          <pc:sldMk cId="1433605948" sldId="274"/>
        </pc:sldMkLst>
        <pc:spChg chg="mod">
          <ac:chgData name="Louise Olsson" userId="feb2176ae3bac6cc" providerId="LiveId" clId="{CD362A30-91E3-4157-927F-3C8A25CF9EB5}" dt="2021-05-12T12:34:05.939" v="655" actId="20577"/>
          <ac:spMkLst>
            <pc:docMk/>
            <pc:sldMk cId="1433605948" sldId="274"/>
            <ac:spMk id="2" creationId="{7DB9115F-BC5E-4735-8A2A-AC4346105005}"/>
          </ac:spMkLst>
        </pc:spChg>
        <pc:spChg chg="del mod">
          <ac:chgData name="Louise Olsson" userId="feb2176ae3bac6cc" providerId="LiveId" clId="{CD362A30-91E3-4157-927F-3C8A25CF9EB5}" dt="2021-05-12T12:34:14.530" v="656" actId="22"/>
          <ac:spMkLst>
            <pc:docMk/>
            <pc:sldMk cId="1433605948" sldId="274"/>
            <ac:spMk id="3" creationId="{33C3D91B-5D42-487F-8789-92A92C0C770F}"/>
          </ac:spMkLst>
        </pc:spChg>
        <pc:spChg chg="add">
          <ac:chgData name="Louise Olsson" userId="feb2176ae3bac6cc" providerId="LiveId" clId="{CD362A30-91E3-4157-927F-3C8A25CF9EB5}" dt="2021-05-12T12:33:02.900" v="593" actId="26606"/>
          <ac:spMkLst>
            <pc:docMk/>
            <pc:sldMk cId="1433605948" sldId="274"/>
            <ac:spMk id="8" creationId="{F08304E7-27B9-4B32-B734-39819455AB99}"/>
          </ac:spMkLst>
        </pc:spChg>
        <pc:spChg chg="add">
          <ac:chgData name="Louise Olsson" userId="feb2176ae3bac6cc" providerId="LiveId" clId="{CD362A30-91E3-4157-927F-3C8A25CF9EB5}" dt="2021-05-12T12:33:02.900" v="593" actId="26606"/>
          <ac:spMkLst>
            <pc:docMk/>
            <pc:sldMk cId="1433605948" sldId="274"/>
            <ac:spMk id="10" creationId="{B6D278F6-3BB7-495D-ACAC-035E55A3FA31}"/>
          </ac:spMkLst>
        </pc:spChg>
        <pc:picChg chg="add mod ord">
          <ac:chgData name="Louise Olsson" userId="feb2176ae3bac6cc" providerId="LiveId" clId="{CD362A30-91E3-4157-927F-3C8A25CF9EB5}" dt="2021-05-12T12:34:22.374" v="659" actId="1076"/>
          <ac:picMkLst>
            <pc:docMk/>
            <pc:sldMk cId="1433605948" sldId="274"/>
            <ac:picMk id="5" creationId="{314DBAAC-ACBC-447F-9344-131018A5C7C0}"/>
          </ac:picMkLst>
        </pc:picChg>
      </pc:sldChg>
      <pc:sldChg chg="addSp delSp modSp new mod setBg">
        <pc:chgData name="Louise Olsson" userId="feb2176ae3bac6cc" providerId="LiveId" clId="{CD362A30-91E3-4157-927F-3C8A25CF9EB5}" dt="2021-05-12T12:35:47.472" v="764" actId="1076"/>
        <pc:sldMkLst>
          <pc:docMk/>
          <pc:sldMk cId="2494775055" sldId="275"/>
        </pc:sldMkLst>
        <pc:spChg chg="mod">
          <ac:chgData name="Louise Olsson" userId="feb2176ae3bac6cc" providerId="LiveId" clId="{CD362A30-91E3-4157-927F-3C8A25CF9EB5}" dt="2021-05-12T12:35:37.568" v="760" actId="20577"/>
          <ac:spMkLst>
            <pc:docMk/>
            <pc:sldMk cId="2494775055" sldId="275"/>
            <ac:spMk id="2" creationId="{9B36924B-6BAD-44A7-B02C-144FFBB15971}"/>
          </ac:spMkLst>
        </pc:spChg>
        <pc:spChg chg="del mod">
          <ac:chgData name="Louise Olsson" userId="feb2176ae3bac6cc" providerId="LiveId" clId="{CD362A30-91E3-4157-927F-3C8A25CF9EB5}" dt="2021-05-12T12:35:40.131" v="761" actId="22"/>
          <ac:spMkLst>
            <pc:docMk/>
            <pc:sldMk cId="2494775055" sldId="275"/>
            <ac:spMk id="3" creationId="{5B5A8192-B37F-4E1C-9A0E-C7FD8087FCCD}"/>
          </ac:spMkLst>
        </pc:spChg>
        <pc:spChg chg="add">
          <ac:chgData name="Louise Olsson" userId="feb2176ae3bac6cc" providerId="LiveId" clId="{CD362A30-91E3-4157-927F-3C8A25CF9EB5}" dt="2021-05-12T12:35:13.716" v="661" actId="26606"/>
          <ac:spMkLst>
            <pc:docMk/>
            <pc:sldMk cId="2494775055" sldId="275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35:13.716" v="661" actId="26606"/>
          <ac:spMkLst>
            <pc:docMk/>
            <pc:sldMk cId="2494775055" sldId="275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35:47.472" v="764" actId="1076"/>
          <ac:picMkLst>
            <pc:docMk/>
            <pc:sldMk cId="2494775055" sldId="275"/>
            <ac:picMk id="5" creationId="{C29A44A5-A22F-45C2-B287-DE96FC8CB08E}"/>
          </ac:picMkLst>
        </pc:picChg>
      </pc:sldChg>
      <pc:sldChg chg="addSp delSp modSp new mod setBg">
        <pc:chgData name="Louise Olsson" userId="feb2176ae3bac6cc" providerId="LiveId" clId="{CD362A30-91E3-4157-927F-3C8A25CF9EB5}" dt="2021-05-12T12:37:20.223" v="832" actId="20577"/>
        <pc:sldMkLst>
          <pc:docMk/>
          <pc:sldMk cId="3570534148" sldId="276"/>
        </pc:sldMkLst>
        <pc:spChg chg="mod">
          <ac:chgData name="Louise Olsson" userId="feb2176ae3bac6cc" providerId="LiveId" clId="{CD362A30-91E3-4157-927F-3C8A25CF9EB5}" dt="2021-05-12T12:37:20.223" v="832" actId="20577"/>
          <ac:spMkLst>
            <pc:docMk/>
            <pc:sldMk cId="3570534148" sldId="276"/>
            <ac:spMk id="2" creationId="{E9D31C9A-E0F7-4052-8E0F-5B2E347F4CEE}"/>
          </ac:spMkLst>
        </pc:spChg>
        <pc:spChg chg="del mod">
          <ac:chgData name="Louise Olsson" userId="feb2176ae3bac6cc" providerId="LiveId" clId="{CD362A30-91E3-4157-927F-3C8A25CF9EB5}" dt="2021-05-12T12:36:28.532" v="791" actId="22"/>
          <ac:spMkLst>
            <pc:docMk/>
            <pc:sldMk cId="3570534148" sldId="276"/>
            <ac:spMk id="3" creationId="{D4A40A0E-036C-4B4B-A600-D78957CCAE0B}"/>
          </ac:spMkLst>
        </pc:spChg>
        <pc:spChg chg="add">
          <ac:chgData name="Louise Olsson" userId="feb2176ae3bac6cc" providerId="LiveId" clId="{CD362A30-91E3-4157-927F-3C8A25CF9EB5}" dt="2021-05-12T12:36:19.325" v="766" actId="26606"/>
          <ac:spMkLst>
            <pc:docMk/>
            <pc:sldMk cId="3570534148" sldId="276"/>
            <ac:spMk id="8" creationId="{F08304E7-27B9-4B32-B734-39819455AB99}"/>
          </ac:spMkLst>
        </pc:spChg>
        <pc:spChg chg="add">
          <ac:chgData name="Louise Olsson" userId="feb2176ae3bac6cc" providerId="LiveId" clId="{CD362A30-91E3-4157-927F-3C8A25CF9EB5}" dt="2021-05-12T12:36:19.325" v="766" actId="26606"/>
          <ac:spMkLst>
            <pc:docMk/>
            <pc:sldMk cId="3570534148" sldId="276"/>
            <ac:spMk id="10" creationId="{B6D278F6-3BB7-495D-ACAC-035E55A3FA31}"/>
          </ac:spMkLst>
        </pc:spChg>
        <pc:picChg chg="add mod ord">
          <ac:chgData name="Louise Olsson" userId="feb2176ae3bac6cc" providerId="LiveId" clId="{CD362A30-91E3-4157-927F-3C8A25CF9EB5}" dt="2021-05-12T12:36:36.666" v="794" actId="1076"/>
          <ac:picMkLst>
            <pc:docMk/>
            <pc:sldMk cId="3570534148" sldId="276"/>
            <ac:picMk id="5" creationId="{A3AFF54C-30CD-40E8-ABD6-9C266CD455BC}"/>
          </ac:picMkLst>
        </pc:picChg>
      </pc:sldChg>
      <pc:sldChg chg="addSp delSp modSp new mod setBg">
        <pc:chgData name="Louise Olsson" userId="feb2176ae3bac6cc" providerId="LiveId" clId="{CD362A30-91E3-4157-927F-3C8A25CF9EB5}" dt="2021-05-12T12:38:07.331" v="852" actId="20577"/>
        <pc:sldMkLst>
          <pc:docMk/>
          <pc:sldMk cId="44145690" sldId="277"/>
        </pc:sldMkLst>
        <pc:spChg chg="mod">
          <ac:chgData name="Louise Olsson" userId="feb2176ae3bac6cc" providerId="LiveId" clId="{CD362A30-91E3-4157-927F-3C8A25CF9EB5}" dt="2021-05-12T12:38:07.331" v="852" actId="20577"/>
          <ac:spMkLst>
            <pc:docMk/>
            <pc:sldMk cId="44145690" sldId="277"/>
            <ac:spMk id="2" creationId="{18F2EE38-93C7-4EA9-BFEC-24451951C939}"/>
          </ac:spMkLst>
        </pc:spChg>
        <pc:spChg chg="del mod">
          <ac:chgData name="Louise Olsson" userId="feb2176ae3bac6cc" providerId="LiveId" clId="{CD362A30-91E3-4157-927F-3C8A25CF9EB5}" dt="2021-05-12T12:38:01.007" v="837" actId="22"/>
          <ac:spMkLst>
            <pc:docMk/>
            <pc:sldMk cId="44145690" sldId="277"/>
            <ac:spMk id="3" creationId="{9C1DDC87-81E0-4FC7-9E6B-F55068BF4D86}"/>
          </ac:spMkLst>
        </pc:spChg>
        <pc:spChg chg="add del">
          <ac:chgData name="Louise Olsson" userId="feb2176ae3bac6cc" providerId="LiveId" clId="{CD362A30-91E3-4157-927F-3C8A25CF9EB5}" dt="2021-05-12T12:37:58.973" v="835" actId="26606"/>
          <ac:spMkLst>
            <pc:docMk/>
            <pc:sldMk cId="44145690" sldId="277"/>
            <ac:spMk id="8" creationId="{F08304E7-27B9-4B32-B734-39819455AB99}"/>
          </ac:spMkLst>
        </pc:spChg>
        <pc:spChg chg="add del">
          <ac:chgData name="Louise Olsson" userId="feb2176ae3bac6cc" providerId="LiveId" clId="{CD362A30-91E3-4157-927F-3C8A25CF9EB5}" dt="2021-05-12T12:37:58.973" v="835" actId="26606"/>
          <ac:spMkLst>
            <pc:docMk/>
            <pc:sldMk cId="44145690" sldId="277"/>
            <ac:spMk id="10" creationId="{B6D278F6-3BB7-495D-ACAC-035E55A3FA31}"/>
          </ac:spMkLst>
        </pc:spChg>
        <pc:spChg chg="add">
          <ac:chgData name="Louise Olsson" userId="feb2176ae3bac6cc" providerId="LiveId" clId="{CD362A30-91E3-4157-927F-3C8A25CF9EB5}" dt="2021-05-12T12:37:59.031" v="836" actId="26606"/>
          <ac:spMkLst>
            <pc:docMk/>
            <pc:sldMk cId="44145690" sldId="277"/>
            <ac:spMk id="12" creationId="{39C67E83-337B-430C-BB90-720E786C6A11}"/>
          </ac:spMkLst>
        </pc:spChg>
        <pc:spChg chg="add">
          <ac:chgData name="Louise Olsson" userId="feb2176ae3bac6cc" providerId="LiveId" clId="{CD362A30-91E3-4157-927F-3C8A25CF9EB5}" dt="2021-05-12T12:37:59.031" v="836" actId="26606"/>
          <ac:spMkLst>
            <pc:docMk/>
            <pc:sldMk cId="44145690" sldId="277"/>
            <ac:spMk id="13" creationId="{980A1E75-270A-426D-84E3-9885196D99E6}"/>
          </ac:spMkLst>
        </pc:spChg>
        <pc:picChg chg="add mod ord">
          <ac:chgData name="Louise Olsson" userId="feb2176ae3bac6cc" providerId="LiveId" clId="{CD362A30-91E3-4157-927F-3C8A25CF9EB5}" dt="2021-05-12T12:38:01.007" v="837" actId="22"/>
          <ac:picMkLst>
            <pc:docMk/>
            <pc:sldMk cId="44145690" sldId="277"/>
            <ac:picMk id="5" creationId="{C1F822FE-4B0B-44B0-998C-5983BF7BD23A}"/>
          </ac:picMkLst>
        </pc:picChg>
      </pc:sldChg>
      <pc:sldChg chg="addSp delSp modSp new mod setBg">
        <pc:chgData name="Louise Olsson" userId="feb2176ae3bac6cc" providerId="LiveId" clId="{CD362A30-91E3-4157-927F-3C8A25CF9EB5}" dt="2021-05-12T12:39:07.307" v="867" actId="1076"/>
        <pc:sldMkLst>
          <pc:docMk/>
          <pc:sldMk cId="2408287219" sldId="278"/>
        </pc:sldMkLst>
        <pc:spChg chg="mod">
          <ac:chgData name="Louise Olsson" userId="feb2176ae3bac6cc" providerId="LiveId" clId="{CD362A30-91E3-4157-927F-3C8A25CF9EB5}" dt="2021-05-12T12:38:43.351" v="863" actId="20577"/>
          <ac:spMkLst>
            <pc:docMk/>
            <pc:sldMk cId="2408287219" sldId="278"/>
            <ac:spMk id="2" creationId="{E62790AF-22B8-4467-B6DA-6C680771E9BB}"/>
          </ac:spMkLst>
        </pc:spChg>
        <pc:spChg chg="del mod">
          <ac:chgData name="Louise Olsson" userId="feb2176ae3bac6cc" providerId="LiveId" clId="{CD362A30-91E3-4157-927F-3C8A25CF9EB5}" dt="2021-05-12T12:38:58.407" v="864" actId="22"/>
          <ac:spMkLst>
            <pc:docMk/>
            <pc:sldMk cId="2408287219" sldId="278"/>
            <ac:spMk id="3" creationId="{09AE2C23-C070-4DDE-8EA4-AAF62CB10347}"/>
          </ac:spMkLst>
        </pc:spChg>
        <pc:spChg chg="add del">
          <ac:chgData name="Louise Olsson" userId="feb2176ae3bac6cc" providerId="LiveId" clId="{CD362A30-91E3-4157-927F-3C8A25CF9EB5}" dt="2021-05-12T12:38:37.719" v="855" actId="26606"/>
          <ac:spMkLst>
            <pc:docMk/>
            <pc:sldMk cId="2408287219" sldId="278"/>
            <ac:spMk id="8" creationId="{39C67E83-337B-430C-BB90-720E786C6A11}"/>
          </ac:spMkLst>
        </pc:spChg>
        <pc:spChg chg="add del">
          <ac:chgData name="Louise Olsson" userId="feb2176ae3bac6cc" providerId="LiveId" clId="{CD362A30-91E3-4157-927F-3C8A25CF9EB5}" dt="2021-05-12T12:38:37.719" v="855" actId="26606"/>
          <ac:spMkLst>
            <pc:docMk/>
            <pc:sldMk cId="2408287219" sldId="278"/>
            <ac:spMk id="10" creationId="{980A1E75-270A-426D-84E3-9885196D99E6}"/>
          </ac:spMkLst>
        </pc:spChg>
        <pc:spChg chg="add">
          <ac:chgData name="Louise Olsson" userId="feb2176ae3bac6cc" providerId="LiveId" clId="{CD362A30-91E3-4157-927F-3C8A25CF9EB5}" dt="2021-05-12T12:38:37.733" v="856" actId="26606"/>
          <ac:spMkLst>
            <pc:docMk/>
            <pc:sldMk cId="2408287219" sldId="278"/>
            <ac:spMk id="12" creationId="{F08304E7-27B9-4B32-B734-39819455AB99}"/>
          </ac:spMkLst>
        </pc:spChg>
        <pc:spChg chg="add">
          <ac:chgData name="Louise Olsson" userId="feb2176ae3bac6cc" providerId="LiveId" clId="{CD362A30-91E3-4157-927F-3C8A25CF9EB5}" dt="2021-05-12T12:38:37.733" v="856" actId="26606"/>
          <ac:spMkLst>
            <pc:docMk/>
            <pc:sldMk cId="2408287219" sldId="278"/>
            <ac:spMk id="13" creationId="{B6D278F6-3BB7-495D-ACAC-035E55A3FA31}"/>
          </ac:spMkLst>
        </pc:spChg>
        <pc:picChg chg="add mod ord">
          <ac:chgData name="Louise Olsson" userId="feb2176ae3bac6cc" providerId="LiveId" clId="{CD362A30-91E3-4157-927F-3C8A25CF9EB5}" dt="2021-05-12T12:39:07.307" v="867" actId="1076"/>
          <ac:picMkLst>
            <pc:docMk/>
            <pc:sldMk cId="2408287219" sldId="278"/>
            <ac:picMk id="5" creationId="{02F0AAD9-FEEF-41F6-9AF2-B1566B1444E5}"/>
          </ac:picMkLst>
        </pc:picChg>
      </pc:sldChg>
      <pc:sldChg chg="addSp delSp modSp new mod setBg">
        <pc:chgData name="Louise Olsson" userId="feb2176ae3bac6cc" providerId="LiveId" clId="{CD362A30-91E3-4157-927F-3C8A25CF9EB5}" dt="2021-05-12T12:40:00.183" v="879" actId="14100"/>
        <pc:sldMkLst>
          <pc:docMk/>
          <pc:sldMk cId="1578345696" sldId="279"/>
        </pc:sldMkLst>
        <pc:spChg chg="mod">
          <ac:chgData name="Louise Olsson" userId="feb2176ae3bac6cc" providerId="LiveId" clId="{CD362A30-91E3-4157-927F-3C8A25CF9EB5}" dt="2021-05-12T12:39:53.030" v="876" actId="20577"/>
          <ac:spMkLst>
            <pc:docMk/>
            <pc:sldMk cId="1578345696" sldId="279"/>
            <ac:spMk id="2" creationId="{794DE481-6CD8-47C5-AC89-2C7555877D68}"/>
          </ac:spMkLst>
        </pc:spChg>
        <pc:spChg chg="del mod">
          <ac:chgData name="Louise Olsson" userId="feb2176ae3bac6cc" providerId="LiveId" clId="{CD362A30-91E3-4157-927F-3C8A25CF9EB5}" dt="2021-05-12T12:39:54.624" v="877" actId="22"/>
          <ac:spMkLst>
            <pc:docMk/>
            <pc:sldMk cId="1578345696" sldId="279"/>
            <ac:spMk id="3" creationId="{DB524559-5FD0-4DD6-9403-67E12E2216C4}"/>
          </ac:spMkLst>
        </pc:spChg>
        <pc:spChg chg="add">
          <ac:chgData name="Louise Olsson" userId="feb2176ae3bac6cc" providerId="LiveId" clId="{CD362A30-91E3-4157-927F-3C8A25CF9EB5}" dt="2021-05-12T12:39:49.564" v="869" actId="26606"/>
          <ac:spMkLst>
            <pc:docMk/>
            <pc:sldMk cId="1578345696" sldId="279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39:49.564" v="869" actId="26606"/>
          <ac:spMkLst>
            <pc:docMk/>
            <pc:sldMk cId="1578345696" sldId="279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40:00.183" v="879" actId="14100"/>
          <ac:picMkLst>
            <pc:docMk/>
            <pc:sldMk cId="1578345696" sldId="279"/>
            <ac:picMk id="5" creationId="{23B80271-B306-4EDB-9456-3BA23D908CF8}"/>
          </ac:picMkLst>
        </pc:picChg>
      </pc:sldChg>
      <pc:sldChg chg="addSp delSp modSp new mod setBg">
        <pc:chgData name="Louise Olsson" userId="feb2176ae3bac6cc" providerId="LiveId" clId="{CD362A30-91E3-4157-927F-3C8A25CF9EB5}" dt="2021-05-12T12:41:01.374" v="918" actId="14100"/>
        <pc:sldMkLst>
          <pc:docMk/>
          <pc:sldMk cId="1946477848" sldId="280"/>
        </pc:sldMkLst>
        <pc:spChg chg="mod">
          <ac:chgData name="Louise Olsson" userId="feb2176ae3bac6cc" providerId="LiveId" clId="{CD362A30-91E3-4157-927F-3C8A25CF9EB5}" dt="2021-05-12T12:40:36.448" v="914" actId="20577"/>
          <ac:spMkLst>
            <pc:docMk/>
            <pc:sldMk cId="1946477848" sldId="280"/>
            <ac:spMk id="2" creationId="{7E50DCA2-B0C7-443B-A58A-5E0442F16CFE}"/>
          </ac:spMkLst>
        </pc:spChg>
        <pc:spChg chg="del mod">
          <ac:chgData name="Louise Olsson" userId="feb2176ae3bac6cc" providerId="LiveId" clId="{CD362A30-91E3-4157-927F-3C8A25CF9EB5}" dt="2021-05-12T12:40:54.817" v="915" actId="22"/>
          <ac:spMkLst>
            <pc:docMk/>
            <pc:sldMk cId="1946477848" sldId="280"/>
            <ac:spMk id="3" creationId="{E35159A1-8838-46EA-97D9-604749977212}"/>
          </ac:spMkLst>
        </pc:spChg>
        <pc:spChg chg="add">
          <ac:chgData name="Louise Olsson" userId="feb2176ae3bac6cc" providerId="LiveId" clId="{CD362A30-91E3-4157-927F-3C8A25CF9EB5}" dt="2021-05-12T12:40:29.738" v="881" actId="26606"/>
          <ac:spMkLst>
            <pc:docMk/>
            <pc:sldMk cId="1946477848" sldId="280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40:29.738" v="881" actId="26606"/>
          <ac:spMkLst>
            <pc:docMk/>
            <pc:sldMk cId="1946477848" sldId="280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41:01.374" v="918" actId="14100"/>
          <ac:picMkLst>
            <pc:docMk/>
            <pc:sldMk cId="1946477848" sldId="280"/>
            <ac:picMk id="5" creationId="{95D8E48C-7C6E-4A22-9328-E772FFC341D2}"/>
          </ac:picMkLst>
        </pc:picChg>
      </pc:sldChg>
      <pc:sldChg chg="addSp delSp modSp new mod setBg">
        <pc:chgData name="Louise Olsson" userId="feb2176ae3bac6cc" providerId="LiveId" clId="{CD362A30-91E3-4157-927F-3C8A25CF9EB5}" dt="2021-05-12T12:42:00.366" v="943" actId="1076"/>
        <pc:sldMkLst>
          <pc:docMk/>
          <pc:sldMk cId="1484435290" sldId="281"/>
        </pc:sldMkLst>
        <pc:spChg chg="mod">
          <ac:chgData name="Louise Olsson" userId="feb2176ae3bac6cc" providerId="LiveId" clId="{CD362A30-91E3-4157-927F-3C8A25CF9EB5}" dt="2021-05-12T12:41:50.485" v="938" actId="20577"/>
          <ac:spMkLst>
            <pc:docMk/>
            <pc:sldMk cId="1484435290" sldId="281"/>
            <ac:spMk id="2" creationId="{72E17923-B984-464B-9D2B-DD2EF6938F45}"/>
          </ac:spMkLst>
        </pc:spChg>
        <pc:spChg chg="del mod">
          <ac:chgData name="Louise Olsson" userId="feb2176ae3bac6cc" providerId="LiveId" clId="{CD362A30-91E3-4157-927F-3C8A25CF9EB5}" dt="2021-05-12T12:41:52.821" v="939" actId="22"/>
          <ac:spMkLst>
            <pc:docMk/>
            <pc:sldMk cId="1484435290" sldId="281"/>
            <ac:spMk id="3" creationId="{EE626113-D052-47A4-B203-16F0C6CF617E}"/>
          </ac:spMkLst>
        </pc:spChg>
        <pc:spChg chg="add">
          <ac:chgData name="Louise Olsson" userId="feb2176ae3bac6cc" providerId="LiveId" clId="{CD362A30-91E3-4157-927F-3C8A25CF9EB5}" dt="2021-05-12T12:41:40.849" v="920" actId="26606"/>
          <ac:spMkLst>
            <pc:docMk/>
            <pc:sldMk cId="1484435290" sldId="281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41:40.849" v="920" actId="26606"/>
          <ac:spMkLst>
            <pc:docMk/>
            <pc:sldMk cId="1484435290" sldId="281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42:00.366" v="943" actId="1076"/>
          <ac:picMkLst>
            <pc:docMk/>
            <pc:sldMk cId="1484435290" sldId="281"/>
            <ac:picMk id="5" creationId="{50B3E61E-6E8F-43B8-8F2F-EF829BC7E654}"/>
          </ac:picMkLst>
        </pc:picChg>
      </pc:sldChg>
      <pc:sldChg chg="addSp delSp modSp new mod setBg">
        <pc:chgData name="Louise Olsson" userId="feb2176ae3bac6cc" providerId="LiveId" clId="{CD362A30-91E3-4157-927F-3C8A25CF9EB5}" dt="2021-05-12T12:42:43.095" v="973" actId="14100"/>
        <pc:sldMkLst>
          <pc:docMk/>
          <pc:sldMk cId="399487108" sldId="282"/>
        </pc:sldMkLst>
        <pc:spChg chg="mod">
          <ac:chgData name="Louise Olsson" userId="feb2176ae3bac6cc" providerId="LiveId" clId="{CD362A30-91E3-4157-927F-3C8A25CF9EB5}" dt="2021-05-12T12:42:37.481" v="970" actId="20577"/>
          <ac:spMkLst>
            <pc:docMk/>
            <pc:sldMk cId="399487108" sldId="282"/>
            <ac:spMk id="2" creationId="{C7967BF8-D17E-417B-8169-98B260755D0B}"/>
          </ac:spMkLst>
        </pc:spChg>
        <pc:spChg chg="del mod">
          <ac:chgData name="Louise Olsson" userId="feb2176ae3bac6cc" providerId="LiveId" clId="{CD362A30-91E3-4157-927F-3C8A25CF9EB5}" dt="2021-05-12T12:42:39.201" v="971" actId="22"/>
          <ac:spMkLst>
            <pc:docMk/>
            <pc:sldMk cId="399487108" sldId="282"/>
            <ac:spMk id="3" creationId="{30935056-12BE-4FFC-8796-DD1809E47593}"/>
          </ac:spMkLst>
        </pc:spChg>
        <pc:spChg chg="add del">
          <ac:chgData name="Louise Olsson" userId="feb2176ae3bac6cc" providerId="LiveId" clId="{CD362A30-91E3-4157-927F-3C8A25CF9EB5}" dt="2021-05-12T12:42:29.569" v="946" actId="26606"/>
          <ac:spMkLst>
            <pc:docMk/>
            <pc:sldMk cId="399487108" sldId="282"/>
            <ac:spMk id="8" creationId="{00A0D747-F38B-4A99-9985-62CE8C24765F}"/>
          </ac:spMkLst>
        </pc:spChg>
        <pc:spChg chg="add del">
          <ac:chgData name="Louise Olsson" userId="feb2176ae3bac6cc" providerId="LiveId" clId="{CD362A30-91E3-4157-927F-3C8A25CF9EB5}" dt="2021-05-12T12:42:29.569" v="946" actId="26606"/>
          <ac:spMkLst>
            <pc:docMk/>
            <pc:sldMk cId="399487108" sldId="282"/>
            <ac:spMk id="10" creationId="{3D1BF32B-6CA3-4695-8A0C-1AC789B58D94}"/>
          </ac:spMkLst>
        </pc:spChg>
        <pc:spChg chg="add">
          <ac:chgData name="Louise Olsson" userId="feb2176ae3bac6cc" providerId="LiveId" clId="{CD362A30-91E3-4157-927F-3C8A25CF9EB5}" dt="2021-05-12T12:42:29.582" v="947" actId="26606"/>
          <ac:spMkLst>
            <pc:docMk/>
            <pc:sldMk cId="399487108" sldId="282"/>
            <ac:spMk id="12" creationId="{F08304E7-27B9-4B32-B734-39819455AB99}"/>
          </ac:spMkLst>
        </pc:spChg>
        <pc:spChg chg="add">
          <ac:chgData name="Louise Olsson" userId="feb2176ae3bac6cc" providerId="LiveId" clId="{CD362A30-91E3-4157-927F-3C8A25CF9EB5}" dt="2021-05-12T12:42:29.582" v="947" actId="26606"/>
          <ac:spMkLst>
            <pc:docMk/>
            <pc:sldMk cId="399487108" sldId="282"/>
            <ac:spMk id="13" creationId="{B6D278F6-3BB7-495D-ACAC-035E55A3FA31}"/>
          </ac:spMkLst>
        </pc:spChg>
        <pc:picChg chg="add mod ord">
          <ac:chgData name="Louise Olsson" userId="feb2176ae3bac6cc" providerId="LiveId" clId="{CD362A30-91E3-4157-927F-3C8A25CF9EB5}" dt="2021-05-12T12:42:43.095" v="973" actId="14100"/>
          <ac:picMkLst>
            <pc:docMk/>
            <pc:sldMk cId="399487108" sldId="282"/>
            <ac:picMk id="5" creationId="{F1662D5C-4B2E-4FD0-B382-08222BE2770C}"/>
          </ac:picMkLst>
        </pc:picChg>
      </pc:sldChg>
      <pc:sldChg chg="addSp delSp modSp new mod">
        <pc:chgData name="Louise Olsson" userId="feb2176ae3bac6cc" providerId="LiveId" clId="{CD362A30-91E3-4157-927F-3C8A25CF9EB5}" dt="2021-05-12T12:43:22.768" v="978" actId="1076"/>
        <pc:sldMkLst>
          <pc:docMk/>
          <pc:sldMk cId="1797165597" sldId="283"/>
        </pc:sldMkLst>
        <pc:spChg chg="del">
          <ac:chgData name="Louise Olsson" userId="feb2176ae3bac6cc" providerId="LiveId" clId="{CD362A30-91E3-4157-927F-3C8A25CF9EB5}" dt="2021-05-12T12:43:14.314" v="975" actId="22"/>
          <ac:spMkLst>
            <pc:docMk/>
            <pc:sldMk cId="1797165597" sldId="283"/>
            <ac:spMk id="3" creationId="{B396EF6F-BEE1-4CFC-800F-8C9DE9DC4CD8}"/>
          </ac:spMkLst>
        </pc:spChg>
        <pc:picChg chg="add mod ord">
          <ac:chgData name="Louise Olsson" userId="feb2176ae3bac6cc" providerId="LiveId" clId="{CD362A30-91E3-4157-927F-3C8A25CF9EB5}" dt="2021-05-12T12:43:22.768" v="978" actId="1076"/>
          <ac:picMkLst>
            <pc:docMk/>
            <pc:sldMk cId="1797165597" sldId="283"/>
            <ac:picMk id="5" creationId="{43D45D39-CFA7-4865-B943-3989AE08AD8D}"/>
          </ac:picMkLst>
        </pc:picChg>
      </pc:sldChg>
      <pc:sldChg chg="addSp delSp modSp new mod setBg">
        <pc:chgData name="Louise Olsson" userId="feb2176ae3bac6cc" providerId="LiveId" clId="{CD362A30-91E3-4157-927F-3C8A25CF9EB5}" dt="2021-05-12T12:46:54.770" v="1017" actId="20577"/>
        <pc:sldMkLst>
          <pc:docMk/>
          <pc:sldMk cId="1521940694" sldId="284"/>
        </pc:sldMkLst>
        <pc:spChg chg="mod">
          <ac:chgData name="Louise Olsson" userId="feb2176ae3bac6cc" providerId="LiveId" clId="{CD362A30-91E3-4157-927F-3C8A25CF9EB5}" dt="2021-05-12T12:46:54.770" v="1017" actId="20577"/>
          <ac:spMkLst>
            <pc:docMk/>
            <pc:sldMk cId="1521940694" sldId="284"/>
            <ac:spMk id="2" creationId="{42EA2BC1-2E7D-45A0-9B8A-243E8EC43E93}"/>
          </ac:spMkLst>
        </pc:spChg>
        <pc:spChg chg="del mod">
          <ac:chgData name="Louise Olsson" userId="feb2176ae3bac6cc" providerId="LiveId" clId="{CD362A30-91E3-4157-927F-3C8A25CF9EB5}" dt="2021-05-12T12:46:33.467" v="981" actId="22"/>
          <ac:spMkLst>
            <pc:docMk/>
            <pc:sldMk cId="1521940694" sldId="284"/>
            <ac:spMk id="3" creationId="{E148AF10-5E20-4FDC-BDBD-3CC2E967B431}"/>
          </ac:spMkLst>
        </pc:spChg>
        <pc:spChg chg="add">
          <ac:chgData name="Louise Olsson" userId="feb2176ae3bac6cc" providerId="LiveId" clId="{CD362A30-91E3-4157-927F-3C8A25CF9EB5}" dt="2021-05-12T12:45:50.077" v="980" actId="26606"/>
          <ac:spMkLst>
            <pc:docMk/>
            <pc:sldMk cId="1521940694" sldId="284"/>
            <ac:spMk id="8" creationId="{00A0D747-F38B-4A99-9985-62CE8C24765F}"/>
          </ac:spMkLst>
        </pc:spChg>
        <pc:spChg chg="add">
          <ac:chgData name="Louise Olsson" userId="feb2176ae3bac6cc" providerId="LiveId" clId="{CD362A30-91E3-4157-927F-3C8A25CF9EB5}" dt="2021-05-12T12:45:50.077" v="980" actId="26606"/>
          <ac:spMkLst>
            <pc:docMk/>
            <pc:sldMk cId="1521940694" sldId="284"/>
            <ac:spMk id="10" creationId="{3D1BF32B-6CA3-4695-8A0C-1AC789B58D94}"/>
          </ac:spMkLst>
        </pc:spChg>
        <pc:picChg chg="add mod ord">
          <ac:chgData name="Louise Olsson" userId="feb2176ae3bac6cc" providerId="LiveId" clId="{CD362A30-91E3-4157-927F-3C8A25CF9EB5}" dt="2021-05-12T12:46:38.945" v="984" actId="1076"/>
          <ac:picMkLst>
            <pc:docMk/>
            <pc:sldMk cId="1521940694" sldId="284"/>
            <ac:picMk id="5" creationId="{E3CDC5DC-890C-4081-9F3E-D870D24E5EE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12:10:3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12:12:2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2696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3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12,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15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12,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19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12,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969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12,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0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12,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7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12,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8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12,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33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51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838FB2A-EF97-4C3A-9558-F1BDA7E3C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126" y="979714"/>
            <a:ext cx="5320206" cy="2807540"/>
          </a:xfrm>
        </p:spPr>
        <p:txBody>
          <a:bodyPr>
            <a:normAutofit/>
          </a:bodyPr>
          <a:lstStyle/>
          <a:p>
            <a:r>
              <a:rPr lang="sv-SE"/>
              <a:t>Bionic Pants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5BC1A15-25A3-4598-BA29-F93C44093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1731" y="4112623"/>
            <a:ext cx="5078996" cy="1594839"/>
          </a:xfrm>
        </p:spPr>
        <p:txBody>
          <a:bodyPr>
            <a:normAutofit/>
          </a:bodyPr>
          <a:lstStyle/>
          <a:p>
            <a:r>
              <a:rPr lang="sv-SE"/>
              <a:t>Project Goldielocks and the three bears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34762-8B5A-4096-AA03-C5FF2EF0A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79" r="30815" b="-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6102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B6C6426-F725-4EF1-A774-0A0DCA9F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Första sponsorsidan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A47FAFBE-A569-4F57-9D11-DF39CBF60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471" y="144403"/>
            <a:ext cx="5408612" cy="6569194"/>
          </a:xfrm>
        </p:spPr>
      </p:pic>
    </p:spTree>
    <p:extLst>
      <p:ext uri="{BB962C8B-B14F-4D97-AF65-F5344CB8AC3E}">
        <p14:creationId xmlns:p14="http://schemas.microsoft.com/office/powerpoint/2010/main" val="369138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D35EE17-0C3E-429F-A48C-85F0F7BE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Sida 4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A91F344-A2E4-40A4-A395-5D83305B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433" y="609600"/>
            <a:ext cx="4450050" cy="5644777"/>
          </a:xfrm>
        </p:spPr>
        <p:txBody>
          <a:bodyPr>
            <a:normAutofit/>
          </a:bodyPr>
          <a:lstStyle/>
          <a:p>
            <a:endParaRPr lang="sv-SE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08F25AC0-3163-4257-A870-DEC321FB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68" y="0"/>
            <a:ext cx="5303980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A40C5AB-79B5-4B5F-94F0-88474DE35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Sida 5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8062643A-A271-45A5-A112-2F91199F5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7460" y="266676"/>
            <a:ext cx="4974440" cy="6324647"/>
          </a:xfrm>
        </p:spPr>
      </p:pic>
    </p:spTree>
    <p:extLst>
      <p:ext uri="{BB962C8B-B14F-4D97-AF65-F5344CB8AC3E}">
        <p14:creationId xmlns:p14="http://schemas.microsoft.com/office/powerpoint/2010/main" val="4217902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3254C12-C425-493A-B146-0CA730DD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Sida 6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097C7CB4-5E09-4270-B45E-1087A064A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0613" y="177720"/>
            <a:ext cx="5103923" cy="6502559"/>
          </a:xfrm>
        </p:spPr>
      </p:pic>
    </p:spTree>
    <p:extLst>
      <p:ext uri="{BB962C8B-B14F-4D97-AF65-F5344CB8AC3E}">
        <p14:creationId xmlns:p14="http://schemas.microsoft.com/office/powerpoint/2010/main" val="361829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85E4DA4-AC9C-4D49-837F-5BE21DA6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Sida 7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DBA2D988-51A6-406F-99BC-18EB4BA9D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9490" y="102486"/>
            <a:ext cx="5182826" cy="6653028"/>
          </a:xfrm>
        </p:spPr>
      </p:pic>
    </p:spTree>
    <p:extLst>
      <p:ext uri="{BB962C8B-B14F-4D97-AF65-F5344CB8AC3E}">
        <p14:creationId xmlns:p14="http://schemas.microsoft.com/office/powerpoint/2010/main" val="3344552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9462858-B6DE-44D7-882E-EA5BE881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Reklampaus!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EA274C86-5D68-4855-ACC5-FEB68A043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6281" y="131767"/>
            <a:ext cx="5166035" cy="6594466"/>
          </a:xfrm>
        </p:spPr>
      </p:pic>
    </p:spTree>
    <p:extLst>
      <p:ext uri="{BB962C8B-B14F-4D97-AF65-F5344CB8AC3E}">
        <p14:creationId xmlns:p14="http://schemas.microsoft.com/office/powerpoint/2010/main" val="235292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B8D552DE-9528-4288-A27A-C1502945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Det ballar ur…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7ADF2C57-04EB-476E-868A-4FF661D37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265" y="95249"/>
            <a:ext cx="5191585" cy="6636589"/>
          </a:xfrm>
        </p:spPr>
      </p:pic>
    </p:spTree>
    <p:extLst>
      <p:ext uri="{BB962C8B-B14F-4D97-AF65-F5344CB8AC3E}">
        <p14:creationId xmlns:p14="http://schemas.microsoft.com/office/powerpoint/2010/main" val="713772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BAB53916-6B4E-46A6-9186-02F13587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”Shirt.gov, shirt.gov, the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place</a:t>
            </a:r>
            <a:r>
              <a:rPr lang="sv-SE" dirty="0"/>
              <a:t> to </a:t>
            </a:r>
            <a:r>
              <a:rPr lang="sv-SE" dirty="0" err="1"/>
              <a:t>buy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shirt</a:t>
            </a:r>
            <a:r>
              <a:rPr lang="sv-SE" dirty="0"/>
              <a:t>”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9EA28994-FE12-49A2-8639-A5EAD989E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3166" y="236149"/>
            <a:ext cx="5038259" cy="6385702"/>
          </a:xfrm>
        </p:spPr>
      </p:pic>
    </p:spTree>
    <p:extLst>
      <p:ext uri="{BB962C8B-B14F-4D97-AF65-F5344CB8AC3E}">
        <p14:creationId xmlns:p14="http://schemas.microsoft.com/office/powerpoint/2010/main" val="21346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DB9115F-BC5E-4735-8A2A-AC434610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Mer sponsring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314DBAAC-ACBC-447F-9344-131018A5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8756" y="117915"/>
            <a:ext cx="5227637" cy="6622169"/>
          </a:xfrm>
        </p:spPr>
      </p:pic>
    </p:spTree>
    <p:extLst>
      <p:ext uri="{BB962C8B-B14F-4D97-AF65-F5344CB8AC3E}">
        <p14:creationId xmlns:p14="http://schemas.microsoft.com/office/powerpoint/2010/main" val="1433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B36924B-6BAD-44A7-B02C-144FFBB1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Det är lika bra att barnen vänjer sig vid reklam redan nu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C29A44A5-A22F-45C2-B287-DE96FC8CB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0671" y="243622"/>
            <a:ext cx="4997375" cy="6370755"/>
          </a:xfrm>
        </p:spPr>
      </p:pic>
    </p:spTree>
    <p:extLst>
      <p:ext uri="{BB962C8B-B14F-4D97-AF65-F5344CB8AC3E}">
        <p14:creationId xmlns:p14="http://schemas.microsoft.com/office/powerpoint/2010/main" val="249477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1594867-FEAF-4115-BA77-C8DF069B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760499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förstasidan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458EFB0C-EB2C-4830-A936-FCD8E3FC5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24120" y="249977"/>
            <a:ext cx="4784427" cy="63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60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9D31C9A-E0F7-4052-8E0F-5B2E347F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Åter till historien!</a:t>
            </a:r>
            <a:br>
              <a:rPr lang="sv-SE" dirty="0"/>
            </a:br>
            <a:br>
              <a:rPr lang="sv-SE" dirty="0"/>
            </a:br>
            <a:r>
              <a:rPr lang="sv-SE" dirty="0"/>
              <a:t>Sida 8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A3AFF54C-30CD-40E8-ABD6-9C266CD45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2016" y="90167"/>
            <a:ext cx="5247275" cy="6677666"/>
          </a:xfrm>
        </p:spPr>
      </p:pic>
    </p:spTree>
    <p:extLst>
      <p:ext uri="{BB962C8B-B14F-4D97-AF65-F5344CB8AC3E}">
        <p14:creationId xmlns:p14="http://schemas.microsoft.com/office/powerpoint/2010/main" val="3570534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39C67E83-337B-430C-BB90-720E786C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980A1E75-270A-426D-84E3-9885196D9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953" y="0"/>
            <a:ext cx="6107953" cy="6858000"/>
          </a:xfrm>
          <a:custGeom>
            <a:avLst/>
            <a:gdLst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730597 w 6223400"/>
              <a:gd name="connsiteY4" fmla="*/ 150389 h 6858000"/>
              <a:gd name="connsiteX5" fmla="*/ 4688068 w 6223400"/>
              <a:gd name="connsiteY5" fmla="*/ 223730 h 6858000"/>
              <a:gd name="connsiteX6" fmla="*/ 4698971 w 6223400"/>
              <a:gd name="connsiteY6" fmla="*/ 233841 h 6858000"/>
              <a:gd name="connsiteX7" fmla="*/ 4706561 w 6223400"/>
              <a:gd name="connsiteY7" fmla="*/ 246988 h 6858000"/>
              <a:gd name="connsiteX8" fmla="*/ 4706084 w 6223400"/>
              <a:gd name="connsiteY8" fmla="*/ 249129 h 6858000"/>
              <a:gd name="connsiteX9" fmla="*/ 4710729 w 6223400"/>
              <a:gd name="connsiteY9" fmla="*/ 265981 h 6858000"/>
              <a:gd name="connsiteX10" fmla="*/ 4714557 w 6223400"/>
              <a:gd name="connsiteY10" fmla="*/ 268616 h 6858000"/>
              <a:gd name="connsiteX11" fmla="*/ 4718625 w 6223400"/>
              <a:gd name="connsiteY11" fmla="*/ 279849 h 6858000"/>
              <a:gd name="connsiteX12" fmla="*/ 4740930 w 6223400"/>
              <a:gd name="connsiteY12" fmla="*/ 339224 h 6858000"/>
              <a:gd name="connsiteX13" fmla="*/ 4740041 w 6223400"/>
              <a:gd name="connsiteY13" fmla="*/ 340080 h 6858000"/>
              <a:gd name="connsiteX14" fmla="*/ 4738863 w 6223400"/>
              <a:gd name="connsiteY14" fmla="*/ 351201 h 6858000"/>
              <a:gd name="connsiteX15" fmla="*/ 4732241 w 6223400"/>
              <a:gd name="connsiteY15" fmla="*/ 351407 h 6858000"/>
              <a:gd name="connsiteX16" fmla="*/ 4732927 w 6223400"/>
              <a:gd name="connsiteY16" fmla="*/ 353369 h 6858000"/>
              <a:gd name="connsiteX17" fmla="*/ 4736091 w 6223400"/>
              <a:gd name="connsiteY17" fmla="*/ 365928 h 6858000"/>
              <a:gd name="connsiteX18" fmla="*/ 4739022 w 6223400"/>
              <a:gd name="connsiteY18" fmla="*/ 371555 h 6858000"/>
              <a:gd name="connsiteX19" fmla="*/ 4737700 w 6223400"/>
              <a:gd name="connsiteY19" fmla="*/ 372314 h 6858000"/>
              <a:gd name="connsiteX20" fmla="*/ 4766342 w 6223400"/>
              <a:gd name="connsiteY20" fmla="*/ 533311 h 6858000"/>
              <a:gd name="connsiteX21" fmla="*/ 4777327 w 6223400"/>
              <a:gd name="connsiteY21" fmla="*/ 543960 h 6858000"/>
              <a:gd name="connsiteX22" fmla="*/ 4785029 w 6223400"/>
              <a:gd name="connsiteY22" fmla="*/ 557747 h 6858000"/>
              <a:gd name="connsiteX23" fmla="*/ 4784573 w 6223400"/>
              <a:gd name="connsiteY23" fmla="*/ 559975 h 6858000"/>
              <a:gd name="connsiteX24" fmla="*/ 4789365 w 6223400"/>
              <a:gd name="connsiteY24" fmla="*/ 577604 h 6858000"/>
              <a:gd name="connsiteX25" fmla="*/ 4793212 w 6223400"/>
              <a:gd name="connsiteY25" fmla="*/ 580389 h 6858000"/>
              <a:gd name="connsiteX26" fmla="*/ 4820197 w 6223400"/>
              <a:gd name="connsiteY26" fmla="*/ 654308 h 6858000"/>
              <a:gd name="connsiteX27" fmla="*/ 4789004 w 6223400"/>
              <a:gd name="connsiteY27" fmla="*/ 709310 h 6858000"/>
              <a:gd name="connsiteX28" fmla="*/ 4809572 w 6223400"/>
              <a:gd name="connsiteY28" fmla="*/ 893538 h 6858000"/>
              <a:gd name="connsiteX29" fmla="*/ 4832997 w 6223400"/>
              <a:gd name="connsiteY29" fmla="*/ 1201806 h 6858000"/>
              <a:gd name="connsiteX30" fmla="*/ 4793622 w 6223400"/>
              <a:gd name="connsiteY30" fmla="*/ 1467065 h 6858000"/>
              <a:gd name="connsiteX31" fmla="*/ 4808087 w 6223400"/>
              <a:gd name="connsiteY31" fmla="*/ 1640574 h 6858000"/>
              <a:gd name="connsiteX32" fmla="*/ 4818290 w 6223400"/>
              <a:gd name="connsiteY32" fmla="*/ 1723113 h 6858000"/>
              <a:gd name="connsiteX33" fmla="*/ 4802030 w 6223400"/>
              <a:gd name="connsiteY33" fmla="*/ 1796477 h 6858000"/>
              <a:gd name="connsiteX34" fmla="*/ 4789394 w 6223400"/>
              <a:gd name="connsiteY34" fmla="*/ 1850084 h 6858000"/>
              <a:gd name="connsiteX35" fmla="*/ 4781341 w 6223400"/>
              <a:gd name="connsiteY35" fmla="*/ 1964880 h 6858000"/>
              <a:gd name="connsiteX36" fmla="*/ 4780876 w 6223400"/>
              <a:gd name="connsiteY36" fmla="*/ 2085740 h 6858000"/>
              <a:gd name="connsiteX37" fmla="*/ 4721183 w 6223400"/>
              <a:gd name="connsiteY37" fmla="*/ 2249323 h 6858000"/>
              <a:gd name="connsiteX38" fmla="*/ 4696718 w 6223400"/>
              <a:gd name="connsiteY38" fmla="*/ 2602688 h 6858000"/>
              <a:gd name="connsiteX39" fmla="*/ 4688423 w 6223400"/>
              <a:gd name="connsiteY39" fmla="*/ 2721695 h 6858000"/>
              <a:gd name="connsiteX40" fmla="*/ 4668388 w 6223400"/>
              <a:gd name="connsiteY40" fmla="*/ 2840426 h 6858000"/>
              <a:gd name="connsiteX41" fmla="*/ 4695734 w 6223400"/>
              <a:gd name="connsiteY41" fmla="*/ 2936681 h 6858000"/>
              <a:gd name="connsiteX42" fmla="*/ 4673957 w 6223400"/>
              <a:gd name="connsiteY42" fmla="*/ 3075786 h 6858000"/>
              <a:gd name="connsiteX43" fmla="*/ 4672057 w 6223400"/>
              <a:gd name="connsiteY43" fmla="*/ 3182899 h 6858000"/>
              <a:gd name="connsiteX44" fmla="*/ 4684836 w 6223400"/>
              <a:gd name="connsiteY44" fmla="*/ 3210263 h 6858000"/>
              <a:gd name="connsiteX45" fmla="*/ 4684277 w 6223400"/>
              <a:gd name="connsiteY45" fmla="*/ 3214819 h 6858000"/>
              <a:gd name="connsiteX46" fmla="*/ 4679724 w 6223400"/>
              <a:gd name="connsiteY46" fmla="*/ 3215542 h 6858000"/>
              <a:gd name="connsiteX47" fmla="*/ 4677577 w 6223400"/>
              <a:gd name="connsiteY47" fmla="*/ 3227568 h 6858000"/>
              <a:gd name="connsiteX48" fmla="*/ 4679121 w 6223400"/>
              <a:gd name="connsiteY48" fmla="*/ 3243956 h 6858000"/>
              <a:gd name="connsiteX49" fmla="*/ 4675886 w 6223400"/>
              <a:gd name="connsiteY49" fmla="*/ 3258102 h 6858000"/>
              <a:gd name="connsiteX50" fmla="*/ 4666132 w 6223400"/>
              <a:gd name="connsiteY50" fmla="*/ 3289864 h 6858000"/>
              <a:gd name="connsiteX51" fmla="*/ 4665929 w 6223400"/>
              <a:gd name="connsiteY51" fmla="*/ 3300587 h 6858000"/>
              <a:gd name="connsiteX52" fmla="*/ 4662937 w 6223400"/>
              <a:gd name="connsiteY52" fmla="*/ 3311027 h 6858000"/>
              <a:gd name="connsiteX53" fmla="*/ 4660497 w 6223400"/>
              <a:gd name="connsiteY53" fmla="*/ 3311675 h 6858000"/>
              <a:gd name="connsiteX54" fmla="*/ 4654307 w 6223400"/>
              <a:gd name="connsiteY54" fmla="*/ 3305257 h 6858000"/>
              <a:gd name="connsiteX55" fmla="*/ 4651183 w 6223400"/>
              <a:gd name="connsiteY55" fmla="*/ 3460438 h 6858000"/>
              <a:gd name="connsiteX56" fmla="*/ 4668869 w 6223400"/>
              <a:gd name="connsiteY56" fmla="*/ 3559504 h 6858000"/>
              <a:gd name="connsiteX57" fmla="*/ 4706367 w 6223400"/>
              <a:gd name="connsiteY57" fmla="*/ 3636089 h 6858000"/>
              <a:gd name="connsiteX58" fmla="*/ 4745680 w 6223400"/>
              <a:gd name="connsiteY58" fmla="*/ 3768627 h 6858000"/>
              <a:gd name="connsiteX59" fmla="*/ 4848872 w 6223400"/>
              <a:gd name="connsiteY59" fmla="*/ 3937574 h 6858000"/>
              <a:gd name="connsiteX60" fmla="*/ 4963133 w 6223400"/>
              <a:gd name="connsiteY60" fmla="*/ 4114322 h 6858000"/>
              <a:gd name="connsiteX61" fmla="*/ 5099436 w 6223400"/>
              <a:gd name="connsiteY61" fmla="*/ 4390012 h 6858000"/>
              <a:gd name="connsiteX62" fmla="*/ 5177436 w 6223400"/>
              <a:gd name="connsiteY62" fmla="*/ 4529367 h 6858000"/>
              <a:gd name="connsiteX63" fmla="*/ 5245650 w 6223400"/>
              <a:gd name="connsiteY63" fmla="*/ 4634370 h 6858000"/>
              <a:gd name="connsiteX64" fmla="*/ 5265662 w 6223400"/>
              <a:gd name="connsiteY64" fmla="*/ 4708824 h 6858000"/>
              <a:gd name="connsiteX65" fmla="*/ 5305482 w 6223400"/>
              <a:gd name="connsiteY65" fmla="*/ 4824943 h 6858000"/>
              <a:gd name="connsiteX66" fmla="*/ 5341722 w 6223400"/>
              <a:gd name="connsiteY66" fmla="*/ 4867341 h 6858000"/>
              <a:gd name="connsiteX67" fmla="*/ 5391860 w 6223400"/>
              <a:gd name="connsiteY67" fmla="*/ 4969482 h 6858000"/>
              <a:gd name="connsiteX68" fmla="*/ 5443823 w 6223400"/>
              <a:gd name="connsiteY68" fmla="*/ 5045764 h 6858000"/>
              <a:gd name="connsiteX69" fmla="*/ 5698884 w 6223400"/>
              <a:gd name="connsiteY69" fmla="*/ 5240135 h 6858000"/>
              <a:gd name="connsiteX70" fmla="*/ 5802745 w 6223400"/>
              <a:gd name="connsiteY70" fmla="*/ 5405525 h 6858000"/>
              <a:gd name="connsiteX71" fmla="*/ 5896576 w 6223400"/>
              <a:gd name="connsiteY71" fmla="*/ 5514876 h 6858000"/>
              <a:gd name="connsiteX72" fmla="*/ 5905131 w 6223400"/>
              <a:gd name="connsiteY72" fmla="*/ 5543895 h 6858000"/>
              <a:gd name="connsiteX73" fmla="*/ 5919711 w 6223400"/>
              <a:gd name="connsiteY73" fmla="*/ 5592311 h 6858000"/>
              <a:gd name="connsiteX74" fmla="*/ 5921028 w 6223400"/>
              <a:gd name="connsiteY74" fmla="*/ 5636484 h 6858000"/>
              <a:gd name="connsiteX75" fmla="*/ 5937013 w 6223400"/>
              <a:gd name="connsiteY75" fmla="*/ 5673804 h 6858000"/>
              <a:gd name="connsiteX76" fmla="*/ 5953116 w 6223400"/>
              <a:gd name="connsiteY76" fmla="*/ 5672149 h 6858000"/>
              <a:gd name="connsiteX77" fmla="*/ 5966195 w 6223400"/>
              <a:gd name="connsiteY77" fmla="*/ 5715424 h 6858000"/>
              <a:gd name="connsiteX78" fmla="*/ 5984676 w 6223400"/>
              <a:gd name="connsiteY78" fmla="*/ 5782202 h 6858000"/>
              <a:gd name="connsiteX79" fmla="*/ 5991226 w 6223400"/>
              <a:gd name="connsiteY79" fmla="*/ 5790528 h 6858000"/>
              <a:gd name="connsiteX80" fmla="*/ 5983278 w 6223400"/>
              <a:gd name="connsiteY80" fmla="*/ 5805716 h 6858000"/>
              <a:gd name="connsiteX81" fmla="*/ 5983618 w 6223400"/>
              <a:gd name="connsiteY81" fmla="*/ 5862441 h 6858000"/>
              <a:gd name="connsiteX82" fmla="*/ 6015245 w 6223400"/>
              <a:gd name="connsiteY82" fmla="*/ 5963982 h 6858000"/>
              <a:gd name="connsiteX83" fmla="*/ 6027586 w 6223400"/>
              <a:gd name="connsiteY83" fmla="*/ 5986436 h 6858000"/>
              <a:gd name="connsiteX84" fmla="*/ 6049361 w 6223400"/>
              <a:gd name="connsiteY84" fmla="*/ 6034848 h 6858000"/>
              <a:gd name="connsiteX85" fmla="*/ 6070025 w 6223400"/>
              <a:gd name="connsiteY85" fmla="*/ 6064390 h 6858000"/>
              <a:gd name="connsiteX86" fmla="*/ 6066083 w 6223400"/>
              <a:gd name="connsiteY86" fmla="*/ 6074622 h 6858000"/>
              <a:gd name="connsiteX87" fmla="*/ 6068582 w 6223400"/>
              <a:gd name="connsiteY87" fmla="*/ 6095625 h 6858000"/>
              <a:gd name="connsiteX88" fmla="*/ 6098779 w 6223400"/>
              <a:gd name="connsiteY88" fmla="*/ 6194890 h 6858000"/>
              <a:gd name="connsiteX89" fmla="*/ 6109139 w 6223400"/>
              <a:gd name="connsiteY89" fmla="*/ 6211062 h 6858000"/>
              <a:gd name="connsiteX90" fmla="*/ 6145119 w 6223400"/>
              <a:gd name="connsiteY90" fmla="*/ 6303997 h 6858000"/>
              <a:gd name="connsiteX91" fmla="*/ 6165032 w 6223400"/>
              <a:gd name="connsiteY91" fmla="*/ 6461800 h 6858000"/>
              <a:gd name="connsiteX92" fmla="*/ 6210435 w 6223400"/>
              <a:gd name="connsiteY92" fmla="*/ 6633111 h 6858000"/>
              <a:gd name="connsiteX93" fmla="*/ 6219899 w 6223400"/>
              <a:gd name="connsiteY93" fmla="*/ 6838923 h 6858000"/>
              <a:gd name="connsiteX94" fmla="*/ 6216288 w 6223400"/>
              <a:gd name="connsiteY94" fmla="*/ 6858000 h 6858000"/>
              <a:gd name="connsiteX95" fmla="*/ 0 w 6223400"/>
              <a:gd name="connsiteY95" fmla="*/ 685800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730597 w 6223400"/>
              <a:gd name="connsiteY4" fmla="*/ 150389 h 6858000"/>
              <a:gd name="connsiteX5" fmla="*/ 4688068 w 6223400"/>
              <a:gd name="connsiteY5" fmla="*/ 223730 h 6858000"/>
              <a:gd name="connsiteX6" fmla="*/ 4698971 w 6223400"/>
              <a:gd name="connsiteY6" fmla="*/ 233841 h 6858000"/>
              <a:gd name="connsiteX7" fmla="*/ 4706561 w 6223400"/>
              <a:gd name="connsiteY7" fmla="*/ 246988 h 6858000"/>
              <a:gd name="connsiteX8" fmla="*/ 4706084 w 6223400"/>
              <a:gd name="connsiteY8" fmla="*/ 249129 h 6858000"/>
              <a:gd name="connsiteX9" fmla="*/ 4710729 w 6223400"/>
              <a:gd name="connsiteY9" fmla="*/ 265981 h 6858000"/>
              <a:gd name="connsiteX10" fmla="*/ 4718625 w 6223400"/>
              <a:gd name="connsiteY10" fmla="*/ 279849 h 6858000"/>
              <a:gd name="connsiteX11" fmla="*/ 4740930 w 6223400"/>
              <a:gd name="connsiteY11" fmla="*/ 339224 h 6858000"/>
              <a:gd name="connsiteX12" fmla="*/ 4740041 w 6223400"/>
              <a:gd name="connsiteY12" fmla="*/ 340080 h 6858000"/>
              <a:gd name="connsiteX13" fmla="*/ 4738863 w 6223400"/>
              <a:gd name="connsiteY13" fmla="*/ 351201 h 6858000"/>
              <a:gd name="connsiteX14" fmla="*/ 4732241 w 6223400"/>
              <a:gd name="connsiteY14" fmla="*/ 351407 h 6858000"/>
              <a:gd name="connsiteX15" fmla="*/ 4732927 w 6223400"/>
              <a:gd name="connsiteY15" fmla="*/ 353369 h 6858000"/>
              <a:gd name="connsiteX16" fmla="*/ 4736091 w 6223400"/>
              <a:gd name="connsiteY16" fmla="*/ 365928 h 6858000"/>
              <a:gd name="connsiteX17" fmla="*/ 4739022 w 6223400"/>
              <a:gd name="connsiteY17" fmla="*/ 371555 h 6858000"/>
              <a:gd name="connsiteX18" fmla="*/ 4737700 w 6223400"/>
              <a:gd name="connsiteY18" fmla="*/ 372314 h 6858000"/>
              <a:gd name="connsiteX19" fmla="*/ 4766342 w 6223400"/>
              <a:gd name="connsiteY19" fmla="*/ 533311 h 6858000"/>
              <a:gd name="connsiteX20" fmla="*/ 4777327 w 6223400"/>
              <a:gd name="connsiteY20" fmla="*/ 543960 h 6858000"/>
              <a:gd name="connsiteX21" fmla="*/ 4785029 w 6223400"/>
              <a:gd name="connsiteY21" fmla="*/ 557747 h 6858000"/>
              <a:gd name="connsiteX22" fmla="*/ 4784573 w 6223400"/>
              <a:gd name="connsiteY22" fmla="*/ 559975 h 6858000"/>
              <a:gd name="connsiteX23" fmla="*/ 4789365 w 6223400"/>
              <a:gd name="connsiteY23" fmla="*/ 577604 h 6858000"/>
              <a:gd name="connsiteX24" fmla="*/ 4793212 w 6223400"/>
              <a:gd name="connsiteY24" fmla="*/ 580389 h 6858000"/>
              <a:gd name="connsiteX25" fmla="*/ 4820197 w 6223400"/>
              <a:gd name="connsiteY25" fmla="*/ 654308 h 6858000"/>
              <a:gd name="connsiteX26" fmla="*/ 4789004 w 6223400"/>
              <a:gd name="connsiteY26" fmla="*/ 709310 h 6858000"/>
              <a:gd name="connsiteX27" fmla="*/ 4809572 w 6223400"/>
              <a:gd name="connsiteY27" fmla="*/ 893538 h 6858000"/>
              <a:gd name="connsiteX28" fmla="*/ 4832997 w 6223400"/>
              <a:gd name="connsiteY28" fmla="*/ 1201806 h 6858000"/>
              <a:gd name="connsiteX29" fmla="*/ 4793622 w 6223400"/>
              <a:gd name="connsiteY29" fmla="*/ 1467065 h 6858000"/>
              <a:gd name="connsiteX30" fmla="*/ 4808087 w 6223400"/>
              <a:gd name="connsiteY30" fmla="*/ 1640574 h 6858000"/>
              <a:gd name="connsiteX31" fmla="*/ 4818290 w 6223400"/>
              <a:gd name="connsiteY31" fmla="*/ 1723113 h 6858000"/>
              <a:gd name="connsiteX32" fmla="*/ 4802030 w 6223400"/>
              <a:gd name="connsiteY32" fmla="*/ 1796477 h 6858000"/>
              <a:gd name="connsiteX33" fmla="*/ 4789394 w 6223400"/>
              <a:gd name="connsiteY33" fmla="*/ 1850084 h 6858000"/>
              <a:gd name="connsiteX34" fmla="*/ 4781341 w 6223400"/>
              <a:gd name="connsiteY34" fmla="*/ 1964880 h 6858000"/>
              <a:gd name="connsiteX35" fmla="*/ 4780876 w 6223400"/>
              <a:gd name="connsiteY35" fmla="*/ 2085740 h 6858000"/>
              <a:gd name="connsiteX36" fmla="*/ 4721183 w 6223400"/>
              <a:gd name="connsiteY36" fmla="*/ 2249323 h 6858000"/>
              <a:gd name="connsiteX37" fmla="*/ 4696718 w 6223400"/>
              <a:gd name="connsiteY37" fmla="*/ 2602688 h 6858000"/>
              <a:gd name="connsiteX38" fmla="*/ 4688423 w 6223400"/>
              <a:gd name="connsiteY38" fmla="*/ 2721695 h 6858000"/>
              <a:gd name="connsiteX39" fmla="*/ 4668388 w 6223400"/>
              <a:gd name="connsiteY39" fmla="*/ 2840426 h 6858000"/>
              <a:gd name="connsiteX40" fmla="*/ 4695734 w 6223400"/>
              <a:gd name="connsiteY40" fmla="*/ 2936681 h 6858000"/>
              <a:gd name="connsiteX41" fmla="*/ 4673957 w 6223400"/>
              <a:gd name="connsiteY41" fmla="*/ 3075786 h 6858000"/>
              <a:gd name="connsiteX42" fmla="*/ 4672057 w 6223400"/>
              <a:gd name="connsiteY42" fmla="*/ 3182899 h 6858000"/>
              <a:gd name="connsiteX43" fmla="*/ 4684836 w 6223400"/>
              <a:gd name="connsiteY43" fmla="*/ 3210263 h 6858000"/>
              <a:gd name="connsiteX44" fmla="*/ 4684277 w 6223400"/>
              <a:gd name="connsiteY44" fmla="*/ 3214819 h 6858000"/>
              <a:gd name="connsiteX45" fmla="*/ 4679724 w 6223400"/>
              <a:gd name="connsiteY45" fmla="*/ 3215542 h 6858000"/>
              <a:gd name="connsiteX46" fmla="*/ 4677577 w 6223400"/>
              <a:gd name="connsiteY46" fmla="*/ 3227568 h 6858000"/>
              <a:gd name="connsiteX47" fmla="*/ 4679121 w 6223400"/>
              <a:gd name="connsiteY47" fmla="*/ 3243956 h 6858000"/>
              <a:gd name="connsiteX48" fmla="*/ 4675886 w 6223400"/>
              <a:gd name="connsiteY48" fmla="*/ 3258102 h 6858000"/>
              <a:gd name="connsiteX49" fmla="*/ 4666132 w 6223400"/>
              <a:gd name="connsiteY49" fmla="*/ 3289864 h 6858000"/>
              <a:gd name="connsiteX50" fmla="*/ 4665929 w 6223400"/>
              <a:gd name="connsiteY50" fmla="*/ 3300587 h 6858000"/>
              <a:gd name="connsiteX51" fmla="*/ 4662937 w 6223400"/>
              <a:gd name="connsiteY51" fmla="*/ 3311027 h 6858000"/>
              <a:gd name="connsiteX52" fmla="*/ 4660497 w 6223400"/>
              <a:gd name="connsiteY52" fmla="*/ 3311675 h 6858000"/>
              <a:gd name="connsiteX53" fmla="*/ 4654307 w 6223400"/>
              <a:gd name="connsiteY53" fmla="*/ 3305257 h 6858000"/>
              <a:gd name="connsiteX54" fmla="*/ 4651183 w 6223400"/>
              <a:gd name="connsiteY54" fmla="*/ 3460438 h 6858000"/>
              <a:gd name="connsiteX55" fmla="*/ 4668869 w 6223400"/>
              <a:gd name="connsiteY55" fmla="*/ 3559504 h 6858000"/>
              <a:gd name="connsiteX56" fmla="*/ 4706367 w 6223400"/>
              <a:gd name="connsiteY56" fmla="*/ 3636089 h 6858000"/>
              <a:gd name="connsiteX57" fmla="*/ 4745680 w 6223400"/>
              <a:gd name="connsiteY57" fmla="*/ 3768627 h 6858000"/>
              <a:gd name="connsiteX58" fmla="*/ 4848872 w 6223400"/>
              <a:gd name="connsiteY58" fmla="*/ 3937574 h 6858000"/>
              <a:gd name="connsiteX59" fmla="*/ 4963133 w 6223400"/>
              <a:gd name="connsiteY59" fmla="*/ 4114322 h 6858000"/>
              <a:gd name="connsiteX60" fmla="*/ 5099436 w 6223400"/>
              <a:gd name="connsiteY60" fmla="*/ 4390012 h 6858000"/>
              <a:gd name="connsiteX61" fmla="*/ 5177436 w 6223400"/>
              <a:gd name="connsiteY61" fmla="*/ 4529367 h 6858000"/>
              <a:gd name="connsiteX62" fmla="*/ 5245650 w 6223400"/>
              <a:gd name="connsiteY62" fmla="*/ 4634370 h 6858000"/>
              <a:gd name="connsiteX63" fmla="*/ 5265662 w 6223400"/>
              <a:gd name="connsiteY63" fmla="*/ 4708824 h 6858000"/>
              <a:gd name="connsiteX64" fmla="*/ 5305482 w 6223400"/>
              <a:gd name="connsiteY64" fmla="*/ 4824943 h 6858000"/>
              <a:gd name="connsiteX65" fmla="*/ 5341722 w 6223400"/>
              <a:gd name="connsiteY65" fmla="*/ 4867341 h 6858000"/>
              <a:gd name="connsiteX66" fmla="*/ 5391860 w 6223400"/>
              <a:gd name="connsiteY66" fmla="*/ 4969482 h 6858000"/>
              <a:gd name="connsiteX67" fmla="*/ 5443823 w 6223400"/>
              <a:gd name="connsiteY67" fmla="*/ 5045764 h 6858000"/>
              <a:gd name="connsiteX68" fmla="*/ 5698884 w 6223400"/>
              <a:gd name="connsiteY68" fmla="*/ 5240135 h 6858000"/>
              <a:gd name="connsiteX69" fmla="*/ 5802745 w 6223400"/>
              <a:gd name="connsiteY69" fmla="*/ 5405525 h 6858000"/>
              <a:gd name="connsiteX70" fmla="*/ 5896576 w 6223400"/>
              <a:gd name="connsiteY70" fmla="*/ 5514876 h 6858000"/>
              <a:gd name="connsiteX71" fmla="*/ 5905131 w 6223400"/>
              <a:gd name="connsiteY71" fmla="*/ 5543895 h 6858000"/>
              <a:gd name="connsiteX72" fmla="*/ 5919711 w 6223400"/>
              <a:gd name="connsiteY72" fmla="*/ 5592311 h 6858000"/>
              <a:gd name="connsiteX73" fmla="*/ 5921028 w 6223400"/>
              <a:gd name="connsiteY73" fmla="*/ 5636484 h 6858000"/>
              <a:gd name="connsiteX74" fmla="*/ 5937013 w 6223400"/>
              <a:gd name="connsiteY74" fmla="*/ 5673804 h 6858000"/>
              <a:gd name="connsiteX75" fmla="*/ 5953116 w 6223400"/>
              <a:gd name="connsiteY75" fmla="*/ 5672149 h 6858000"/>
              <a:gd name="connsiteX76" fmla="*/ 5966195 w 6223400"/>
              <a:gd name="connsiteY76" fmla="*/ 5715424 h 6858000"/>
              <a:gd name="connsiteX77" fmla="*/ 5984676 w 6223400"/>
              <a:gd name="connsiteY77" fmla="*/ 5782202 h 6858000"/>
              <a:gd name="connsiteX78" fmla="*/ 5991226 w 6223400"/>
              <a:gd name="connsiteY78" fmla="*/ 5790528 h 6858000"/>
              <a:gd name="connsiteX79" fmla="*/ 5983278 w 6223400"/>
              <a:gd name="connsiteY79" fmla="*/ 5805716 h 6858000"/>
              <a:gd name="connsiteX80" fmla="*/ 5983618 w 6223400"/>
              <a:gd name="connsiteY80" fmla="*/ 5862441 h 6858000"/>
              <a:gd name="connsiteX81" fmla="*/ 6015245 w 6223400"/>
              <a:gd name="connsiteY81" fmla="*/ 5963982 h 6858000"/>
              <a:gd name="connsiteX82" fmla="*/ 6027586 w 6223400"/>
              <a:gd name="connsiteY82" fmla="*/ 5986436 h 6858000"/>
              <a:gd name="connsiteX83" fmla="*/ 6049361 w 6223400"/>
              <a:gd name="connsiteY83" fmla="*/ 6034848 h 6858000"/>
              <a:gd name="connsiteX84" fmla="*/ 6070025 w 6223400"/>
              <a:gd name="connsiteY84" fmla="*/ 6064390 h 6858000"/>
              <a:gd name="connsiteX85" fmla="*/ 6066083 w 6223400"/>
              <a:gd name="connsiteY85" fmla="*/ 6074622 h 6858000"/>
              <a:gd name="connsiteX86" fmla="*/ 6068582 w 6223400"/>
              <a:gd name="connsiteY86" fmla="*/ 6095625 h 6858000"/>
              <a:gd name="connsiteX87" fmla="*/ 6098779 w 6223400"/>
              <a:gd name="connsiteY87" fmla="*/ 6194890 h 6858000"/>
              <a:gd name="connsiteX88" fmla="*/ 6109139 w 6223400"/>
              <a:gd name="connsiteY88" fmla="*/ 6211062 h 6858000"/>
              <a:gd name="connsiteX89" fmla="*/ 6145119 w 6223400"/>
              <a:gd name="connsiteY89" fmla="*/ 6303997 h 6858000"/>
              <a:gd name="connsiteX90" fmla="*/ 6165032 w 6223400"/>
              <a:gd name="connsiteY90" fmla="*/ 6461800 h 6858000"/>
              <a:gd name="connsiteX91" fmla="*/ 6210435 w 6223400"/>
              <a:gd name="connsiteY91" fmla="*/ 6633111 h 6858000"/>
              <a:gd name="connsiteX92" fmla="*/ 6219899 w 6223400"/>
              <a:gd name="connsiteY92" fmla="*/ 6838923 h 6858000"/>
              <a:gd name="connsiteX93" fmla="*/ 6216288 w 6223400"/>
              <a:gd name="connsiteY93" fmla="*/ 6858000 h 6858000"/>
              <a:gd name="connsiteX94" fmla="*/ 0 w 6223400"/>
              <a:gd name="connsiteY94" fmla="*/ 6858000 h 6858000"/>
              <a:gd name="connsiteX95" fmla="*/ 0 w 6223400"/>
              <a:gd name="connsiteY95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688068 w 6223400"/>
              <a:gd name="connsiteY4" fmla="*/ 223730 h 6858000"/>
              <a:gd name="connsiteX5" fmla="*/ 4698971 w 6223400"/>
              <a:gd name="connsiteY5" fmla="*/ 233841 h 6858000"/>
              <a:gd name="connsiteX6" fmla="*/ 4706561 w 6223400"/>
              <a:gd name="connsiteY6" fmla="*/ 246988 h 6858000"/>
              <a:gd name="connsiteX7" fmla="*/ 4706084 w 6223400"/>
              <a:gd name="connsiteY7" fmla="*/ 249129 h 6858000"/>
              <a:gd name="connsiteX8" fmla="*/ 4710729 w 6223400"/>
              <a:gd name="connsiteY8" fmla="*/ 265981 h 6858000"/>
              <a:gd name="connsiteX9" fmla="*/ 4718625 w 6223400"/>
              <a:gd name="connsiteY9" fmla="*/ 279849 h 6858000"/>
              <a:gd name="connsiteX10" fmla="*/ 4740930 w 6223400"/>
              <a:gd name="connsiteY10" fmla="*/ 339224 h 6858000"/>
              <a:gd name="connsiteX11" fmla="*/ 4740041 w 6223400"/>
              <a:gd name="connsiteY11" fmla="*/ 340080 h 6858000"/>
              <a:gd name="connsiteX12" fmla="*/ 4738863 w 6223400"/>
              <a:gd name="connsiteY12" fmla="*/ 351201 h 6858000"/>
              <a:gd name="connsiteX13" fmla="*/ 4732241 w 6223400"/>
              <a:gd name="connsiteY13" fmla="*/ 351407 h 6858000"/>
              <a:gd name="connsiteX14" fmla="*/ 4732927 w 6223400"/>
              <a:gd name="connsiteY14" fmla="*/ 353369 h 6858000"/>
              <a:gd name="connsiteX15" fmla="*/ 4736091 w 6223400"/>
              <a:gd name="connsiteY15" fmla="*/ 365928 h 6858000"/>
              <a:gd name="connsiteX16" fmla="*/ 4739022 w 6223400"/>
              <a:gd name="connsiteY16" fmla="*/ 371555 h 6858000"/>
              <a:gd name="connsiteX17" fmla="*/ 4737700 w 6223400"/>
              <a:gd name="connsiteY17" fmla="*/ 372314 h 6858000"/>
              <a:gd name="connsiteX18" fmla="*/ 4766342 w 6223400"/>
              <a:gd name="connsiteY18" fmla="*/ 533311 h 6858000"/>
              <a:gd name="connsiteX19" fmla="*/ 4777327 w 6223400"/>
              <a:gd name="connsiteY19" fmla="*/ 543960 h 6858000"/>
              <a:gd name="connsiteX20" fmla="*/ 4785029 w 6223400"/>
              <a:gd name="connsiteY20" fmla="*/ 557747 h 6858000"/>
              <a:gd name="connsiteX21" fmla="*/ 4784573 w 6223400"/>
              <a:gd name="connsiteY21" fmla="*/ 559975 h 6858000"/>
              <a:gd name="connsiteX22" fmla="*/ 4789365 w 6223400"/>
              <a:gd name="connsiteY22" fmla="*/ 577604 h 6858000"/>
              <a:gd name="connsiteX23" fmla="*/ 4793212 w 6223400"/>
              <a:gd name="connsiteY23" fmla="*/ 580389 h 6858000"/>
              <a:gd name="connsiteX24" fmla="*/ 4820197 w 6223400"/>
              <a:gd name="connsiteY24" fmla="*/ 654308 h 6858000"/>
              <a:gd name="connsiteX25" fmla="*/ 4789004 w 6223400"/>
              <a:gd name="connsiteY25" fmla="*/ 709310 h 6858000"/>
              <a:gd name="connsiteX26" fmla="*/ 4809572 w 6223400"/>
              <a:gd name="connsiteY26" fmla="*/ 893538 h 6858000"/>
              <a:gd name="connsiteX27" fmla="*/ 4832997 w 6223400"/>
              <a:gd name="connsiteY27" fmla="*/ 1201806 h 6858000"/>
              <a:gd name="connsiteX28" fmla="*/ 4793622 w 6223400"/>
              <a:gd name="connsiteY28" fmla="*/ 1467065 h 6858000"/>
              <a:gd name="connsiteX29" fmla="*/ 4808087 w 6223400"/>
              <a:gd name="connsiteY29" fmla="*/ 1640574 h 6858000"/>
              <a:gd name="connsiteX30" fmla="*/ 4818290 w 6223400"/>
              <a:gd name="connsiteY30" fmla="*/ 1723113 h 6858000"/>
              <a:gd name="connsiteX31" fmla="*/ 4802030 w 6223400"/>
              <a:gd name="connsiteY31" fmla="*/ 1796477 h 6858000"/>
              <a:gd name="connsiteX32" fmla="*/ 4789394 w 6223400"/>
              <a:gd name="connsiteY32" fmla="*/ 1850084 h 6858000"/>
              <a:gd name="connsiteX33" fmla="*/ 4781341 w 6223400"/>
              <a:gd name="connsiteY33" fmla="*/ 1964880 h 6858000"/>
              <a:gd name="connsiteX34" fmla="*/ 4780876 w 6223400"/>
              <a:gd name="connsiteY34" fmla="*/ 2085740 h 6858000"/>
              <a:gd name="connsiteX35" fmla="*/ 4721183 w 6223400"/>
              <a:gd name="connsiteY35" fmla="*/ 2249323 h 6858000"/>
              <a:gd name="connsiteX36" fmla="*/ 4696718 w 6223400"/>
              <a:gd name="connsiteY36" fmla="*/ 2602688 h 6858000"/>
              <a:gd name="connsiteX37" fmla="*/ 4688423 w 6223400"/>
              <a:gd name="connsiteY37" fmla="*/ 2721695 h 6858000"/>
              <a:gd name="connsiteX38" fmla="*/ 4668388 w 6223400"/>
              <a:gd name="connsiteY38" fmla="*/ 2840426 h 6858000"/>
              <a:gd name="connsiteX39" fmla="*/ 4695734 w 6223400"/>
              <a:gd name="connsiteY39" fmla="*/ 2936681 h 6858000"/>
              <a:gd name="connsiteX40" fmla="*/ 4673957 w 6223400"/>
              <a:gd name="connsiteY40" fmla="*/ 3075786 h 6858000"/>
              <a:gd name="connsiteX41" fmla="*/ 4672057 w 6223400"/>
              <a:gd name="connsiteY41" fmla="*/ 3182899 h 6858000"/>
              <a:gd name="connsiteX42" fmla="*/ 4684836 w 6223400"/>
              <a:gd name="connsiteY42" fmla="*/ 3210263 h 6858000"/>
              <a:gd name="connsiteX43" fmla="*/ 4684277 w 6223400"/>
              <a:gd name="connsiteY43" fmla="*/ 3214819 h 6858000"/>
              <a:gd name="connsiteX44" fmla="*/ 4679724 w 6223400"/>
              <a:gd name="connsiteY44" fmla="*/ 3215542 h 6858000"/>
              <a:gd name="connsiteX45" fmla="*/ 4677577 w 6223400"/>
              <a:gd name="connsiteY45" fmla="*/ 3227568 h 6858000"/>
              <a:gd name="connsiteX46" fmla="*/ 4679121 w 6223400"/>
              <a:gd name="connsiteY46" fmla="*/ 3243956 h 6858000"/>
              <a:gd name="connsiteX47" fmla="*/ 4675886 w 6223400"/>
              <a:gd name="connsiteY47" fmla="*/ 3258102 h 6858000"/>
              <a:gd name="connsiteX48" fmla="*/ 4666132 w 6223400"/>
              <a:gd name="connsiteY48" fmla="*/ 3289864 h 6858000"/>
              <a:gd name="connsiteX49" fmla="*/ 4665929 w 6223400"/>
              <a:gd name="connsiteY49" fmla="*/ 3300587 h 6858000"/>
              <a:gd name="connsiteX50" fmla="*/ 4662937 w 6223400"/>
              <a:gd name="connsiteY50" fmla="*/ 3311027 h 6858000"/>
              <a:gd name="connsiteX51" fmla="*/ 4660497 w 6223400"/>
              <a:gd name="connsiteY51" fmla="*/ 3311675 h 6858000"/>
              <a:gd name="connsiteX52" fmla="*/ 4654307 w 6223400"/>
              <a:gd name="connsiteY52" fmla="*/ 3305257 h 6858000"/>
              <a:gd name="connsiteX53" fmla="*/ 4651183 w 6223400"/>
              <a:gd name="connsiteY53" fmla="*/ 3460438 h 6858000"/>
              <a:gd name="connsiteX54" fmla="*/ 4668869 w 6223400"/>
              <a:gd name="connsiteY54" fmla="*/ 3559504 h 6858000"/>
              <a:gd name="connsiteX55" fmla="*/ 4706367 w 6223400"/>
              <a:gd name="connsiteY55" fmla="*/ 3636089 h 6858000"/>
              <a:gd name="connsiteX56" fmla="*/ 4745680 w 6223400"/>
              <a:gd name="connsiteY56" fmla="*/ 3768627 h 6858000"/>
              <a:gd name="connsiteX57" fmla="*/ 4848872 w 6223400"/>
              <a:gd name="connsiteY57" fmla="*/ 3937574 h 6858000"/>
              <a:gd name="connsiteX58" fmla="*/ 4963133 w 6223400"/>
              <a:gd name="connsiteY58" fmla="*/ 4114322 h 6858000"/>
              <a:gd name="connsiteX59" fmla="*/ 5099436 w 6223400"/>
              <a:gd name="connsiteY59" fmla="*/ 4390012 h 6858000"/>
              <a:gd name="connsiteX60" fmla="*/ 5177436 w 6223400"/>
              <a:gd name="connsiteY60" fmla="*/ 4529367 h 6858000"/>
              <a:gd name="connsiteX61" fmla="*/ 5245650 w 6223400"/>
              <a:gd name="connsiteY61" fmla="*/ 4634370 h 6858000"/>
              <a:gd name="connsiteX62" fmla="*/ 5265662 w 6223400"/>
              <a:gd name="connsiteY62" fmla="*/ 4708824 h 6858000"/>
              <a:gd name="connsiteX63" fmla="*/ 5305482 w 6223400"/>
              <a:gd name="connsiteY63" fmla="*/ 4824943 h 6858000"/>
              <a:gd name="connsiteX64" fmla="*/ 5341722 w 6223400"/>
              <a:gd name="connsiteY64" fmla="*/ 4867341 h 6858000"/>
              <a:gd name="connsiteX65" fmla="*/ 5391860 w 6223400"/>
              <a:gd name="connsiteY65" fmla="*/ 4969482 h 6858000"/>
              <a:gd name="connsiteX66" fmla="*/ 5443823 w 6223400"/>
              <a:gd name="connsiteY66" fmla="*/ 5045764 h 6858000"/>
              <a:gd name="connsiteX67" fmla="*/ 5698884 w 6223400"/>
              <a:gd name="connsiteY67" fmla="*/ 5240135 h 6858000"/>
              <a:gd name="connsiteX68" fmla="*/ 5802745 w 6223400"/>
              <a:gd name="connsiteY68" fmla="*/ 5405525 h 6858000"/>
              <a:gd name="connsiteX69" fmla="*/ 5896576 w 6223400"/>
              <a:gd name="connsiteY69" fmla="*/ 5514876 h 6858000"/>
              <a:gd name="connsiteX70" fmla="*/ 5905131 w 6223400"/>
              <a:gd name="connsiteY70" fmla="*/ 5543895 h 6858000"/>
              <a:gd name="connsiteX71" fmla="*/ 5919711 w 6223400"/>
              <a:gd name="connsiteY71" fmla="*/ 5592311 h 6858000"/>
              <a:gd name="connsiteX72" fmla="*/ 5921028 w 6223400"/>
              <a:gd name="connsiteY72" fmla="*/ 5636484 h 6858000"/>
              <a:gd name="connsiteX73" fmla="*/ 5937013 w 6223400"/>
              <a:gd name="connsiteY73" fmla="*/ 5673804 h 6858000"/>
              <a:gd name="connsiteX74" fmla="*/ 5953116 w 6223400"/>
              <a:gd name="connsiteY74" fmla="*/ 5672149 h 6858000"/>
              <a:gd name="connsiteX75" fmla="*/ 5966195 w 6223400"/>
              <a:gd name="connsiteY75" fmla="*/ 5715424 h 6858000"/>
              <a:gd name="connsiteX76" fmla="*/ 5984676 w 6223400"/>
              <a:gd name="connsiteY76" fmla="*/ 5782202 h 6858000"/>
              <a:gd name="connsiteX77" fmla="*/ 5991226 w 6223400"/>
              <a:gd name="connsiteY77" fmla="*/ 5790528 h 6858000"/>
              <a:gd name="connsiteX78" fmla="*/ 5983278 w 6223400"/>
              <a:gd name="connsiteY78" fmla="*/ 5805716 h 6858000"/>
              <a:gd name="connsiteX79" fmla="*/ 5983618 w 6223400"/>
              <a:gd name="connsiteY79" fmla="*/ 5862441 h 6858000"/>
              <a:gd name="connsiteX80" fmla="*/ 6015245 w 6223400"/>
              <a:gd name="connsiteY80" fmla="*/ 5963982 h 6858000"/>
              <a:gd name="connsiteX81" fmla="*/ 6027586 w 6223400"/>
              <a:gd name="connsiteY81" fmla="*/ 5986436 h 6858000"/>
              <a:gd name="connsiteX82" fmla="*/ 6049361 w 6223400"/>
              <a:gd name="connsiteY82" fmla="*/ 6034848 h 6858000"/>
              <a:gd name="connsiteX83" fmla="*/ 6070025 w 6223400"/>
              <a:gd name="connsiteY83" fmla="*/ 6064390 h 6858000"/>
              <a:gd name="connsiteX84" fmla="*/ 6066083 w 6223400"/>
              <a:gd name="connsiteY84" fmla="*/ 6074622 h 6858000"/>
              <a:gd name="connsiteX85" fmla="*/ 6068582 w 6223400"/>
              <a:gd name="connsiteY85" fmla="*/ 6095625 h 6858000"/>
              <a:gd name="connsiteX86" fmla="*/ 6098779 w 6223400"/>
              <a:gd name="connsiteY86" fmla="*/ 6194890 h 6858000"/>
              <a:gd name="connsiteX87" fmla="*/ 6109139 w 6223400"/>
              <a:gd name="connsiteY87" fmla="*/ 6211062 h 6858000"/>
              <a:gd name="connsiteX88" fmla="*/ 6145119 w 6223400"/>
              <a:gd name="connsiteY88" fmla="*/ 6303997 h 6858000"/>
              <a:gd name="connsiteX89" fmla="*/ 6165032 w 6223400"/>
              <a:gd name="connsiteY89" fmla="*/ 6461800 h 6858000"/>
              <a:gd name="connsiteX90" fmla="*/ 6210435 w 6223400"/>
              <a:gd name="connsiteY90" fmla="*/ 6633111 h 6858000"/>
              <a:gd name="connsiteX91" fmla="*/ 6219899 w 6223400"/>
              <a:gd name="connsiteY91" fmla="*/ 6838923 h 6858000"/>
              <a:gd name="connsiteX92" fmla="*/ 6216288 w 6223400"/>
              <a:gd name="connsiteY92" fmla="*/ 6858000 h 6858000"/>
              <a:gd name="connsiteX93" fmla="*/ 0 w 6223400"/>
              <a:gd name="connsiteY93" fmla="*/ 6858000 h 6858000"/>
              <a:gd name="connsiteX94" fmla="*/ 0 w 6223400"/>
              <a:gd name="connsiteY94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688068 w 6223400"/>
              <a:gd name="connsiteY4" fmla="*/ 223730 h 6858000"/>
              <a:gd name="connsiteX5" fmla="*/ 4698971 w 6223400"/>
              <a:gd name="connsiteY5" fmla="*/ 233841 h 6858000"/>
              <a:gd name="connsiteX6" fmla="*/ 4706561 w 6223400"/>
              <a:gd name="connsiteY6" fmla="*/ 246988 h 6858000"/>
              <a:gd name="connsiteX7" fmla="*/ 4710729 w 6223400"/>
              <a:gd name="connsiteY7" fmla="*/ 265981 h 6858000"/>
              <a:gd name="connsiteX8" fmla="*/ 4718625 w 6223400"/>
              <a:gd name="connsiteY8" fmla="*/ 279849 h 6858000"/>
              <a:gd name="connsiteX9" fmla="*/ 4740930 w 6223400"/>
              <a:gd name="connsiteY9" fmla="*/ 339224 h 6858000"/>
              <a:gd name="connsiteX10" fmla="*/ 4740041 w 6223400"/>
              <a:gd name="connsiteY10" fmla="*/ 340080 h 6858000"/>
              <a:gd name="connsiteX11" fmla="*/ 4738863 w 6223400"/>
              <a:gd name="connsiteY11" fmla="*/ 351201 h 6858000"/>
              <a:gd name="connsiteX12" fmla="*/ 4732241 w 6223400"/>
              <a:gd name="connsiteY12" fmla="*/ 351407 h 6858000"/>
              <a:gd name="connsiteX13" fmla="*/ 4732927 w 6223400"/>
              <a:gd name="connsiteY13" fmla="*/ 353369 h 6858000"/>
              <a:gd name="connsiteX14" fmla="*/ 4736091 w 6223400"/>
              <a:gd name="connsiteY14" fmla="*/ 365928 h 6858000"/>
              <a:gd name="connsiteX15" fmla="*/ 4739022 w 6223400"/>
              <a:gd name="connsiteY15" fmla="*/ 371555 h 6858000"/>
              <a:gd name="connsiteX16" fmla="*/ 4737700 w 6223400"/>
              <a:gd name="connsiteY16" fmla="*/ 372314 h 6858000"/>
              <a:gd name="connsiteX17" fmla="*/ 4766342 w 6223400"/>
              <a:gd name="connsiteY17" fmla="*/ 533311 h 6858000"/>
              <a:gd name="connsiteX18" fmla="*/ 4777327 w 6223400"/>
              <a:gd name="connsiteY18" fmla="*/ 543960 h 6858000"/>
              <a:gd name="connsiteX19" fmla="*/ 4785029 w 6223400"/>
              <a:gd name="connsiteY19" fmla="*/ 557747 h 6858000"/>
              <a:gd name="connsiteX20" fmla="*/ 4784573 w 6223400"/>
              <a:gd name="connsiteY20" fmla="*/ 559975 h 6858000"/>
              <a:gd name="connsiteX21" fmla="*/ 4789365 w 6223400"/>
              <a:gd name="connsiteY21" fmla="*/ 577604 h 6858000"/>
              <a:gd name="connsiteX22" fmla="*/ 4793212 w 6223400"/>
              <a:gd name="connsiteY22" fmla="*/ 580389 h 6858000"/>
              <a:gd name="connsiteX23" fmla="*/ 4820197 w 6223400"/>
              <a:gd name="connsiteY23" fmla="*/ 654308 h 6858000"/>
              <a:gd name="connsiteX24" fmla="*/ 4789004 w 6223400"/>
              <a:gd name="connsiteY24" fmla="*/ 709310 h 6858000"/>
              <a:gd name="connsiteX25" fmla="*/ 4809572 w 6223400"/>
              <a:gd name="connsiteY25" fmla="*/ 893538 h 6858000"/>
              <a:gd name="connsiteX26" fmla="*/ 4832997 w 6223400"/>
              <a:gd name="connsiteY26" fmla="*/ 1201806 h 6858000"/>
              <a:gd name="connsiteX27" fmla="*/ 4793622 w 6223400"/>
              <a:gd name="connsiteY27" fmla="*/ 1467065 h 6858000"/>
              <a:gd name="connsiteX28" fmla="*/ 4808087 w 6223400"/>
              <a:gd name="connsiteY28" fmla="*/ 1640574 h 6858000"/>
              <a:gd name="connsiteX29" fmla="*/ 4818290 w 6223400"/>
              <a:gd name="connsiteY29" fmla="*/ 1723113 h 6858000"/>
              <a:gd name="connsiteX30" fmla="*/ 4802030 w 6223400"/>
              <a:gd name="connsiteY30" fmla="*/ 1796477 h 6858000"/>
              <a:gd name="connsiteX31" fmla="*/ 4789394 w 6223400"/>
              <a:gd name="connsiteY31" fmla="*/ 1850084 h 6858000"/>
              <a:gd name="connsiteX32" fmla="*/ 4781341 w 6223400"/>
              <a:gd name="connsiteY32" fmla="*/ 1964880 h 6858000"/>
              <a:gd name="connsiteX33" fmla="*/ 4780876 w 6223400"/>
              <a:gd name="connsiteY33" fmla="*/ 2085740 h 6858000"/>
              <a:gd name="connsiteX34" fmla="*/ 4721183 w 6223400"/>
              <a:gd name="connsiteY34" fmla="*/ 2249323 h 6858000"/>
              <a:gd name="connsiteX35" fmla="*/ 4696718 w 6223400"/>
              <a:gd name="connsiteY35" fmla="*/ 2602688 h 6858000"/>
              <a:gd name="connsiteX36" fmla="*/ 4688423 w 6223400"/>
              <a:gd name="connsiteY36" fmla="*/ 2721695 h 6858000"/>
              <a:gd name="connsiteX37" fmla="*/ 4668388 w 6223400"/>
              <a:gd name="connsiteY37" fmla="*/ 2840426 h 6858000"/>
              <a:gd name="connsiteX38" fmla="*/ 4695734 w 6223400"/>
              <a:gd name="connsiteY38" fmla="*/ 2936681 h 6858000"/>
              <a:gd name="connsiteX39" fmla="*/ 4673957 w 6223400"/>
              <a:gd name="connsiteY39" fmla="*/ 3075786 h 6858000"/>
              <a:gd name="connsiteX40" fmla="*/ 4672057 w 6223400"/>
              <a:gd name="connsiteY40" fmla="*/ 3182899 h 6858000"/>
              <a:gd name="connsiteX41" fmla="*/ 4684836 w 6223400"/>
              <a:gd name="connsiteY41" fmla="*/ 3210263 h 6858000"/>
              <a:gd name="connsiteX42" fmla="*/ 4684277 w 6223400"/>
              <a:gd name="connsiteY42" fmla="*/ 3214819 h 6858000"/>
              <a:gd name="connsiteX43" fmla="*/ 4679724 w 6223400"/>
              <a:gd name="connsiteY43" fmla="*/ 3215542 h 6858000"/>
              <a:gd name="connsiteX44" fmla="*/ 4677577 w 6223400"/>
              <a:gd name="connsiteY44" fmla="*/ 3227568 h 6858000"/>
              <a:gd name="connsiteX45" fmla="*/ 4679121 w 6223400"/>
              <a:gd name="connsiteY45" fmla="*/ 3243956 h 6858000"/>
              <a:gd name="connsiteX46" fmla="*/ 4675886 w 6223400"/>
              <a:gd name="connsiteY46" fmla="*/ 3258102 h 6858000"/>
              <a:gd name="connsiteX47" fmla="*/ 4666132 w 6223400"/>
              <a:gd name="connsiteY47" fmla="*/ 3289864 h 6858000"/>
              <a:gd name="connsiteX48" fmla="*/ 4665929 w 6223400"/>
              <a:gd name="connsiteY48" fmla="*/ 3300587 h 6858000"/>
              <a:gd name="connsiteX49" fmla="*/ 4662937 w 6223400"/>
              <a:gd name="connsiteY49" fmla="*/ 3311027 h 6858000"/>
              <a:gd name="connsiteX50" fmla="*/ 4660497 w 6223400"/>
              <a:gd name="connsiteY50" fmla="*/ 3311675 h 6858000"/>
              <a:gd name="connsiteX51" fmla="*/ 4654307 w 6223400"/>
              <a:gd name="connsiteY51" fmla="*/ 3305257 h 6858000"/>
              <a:gd name="connsiteX52" fmla="*/ 4651183 w 6223400"/>
              <a:gd name="connsiteY52" fmla="*/ 3460438 h 6858000"/>
              <a:gd name="connsiteX53" fmla="*/ 4668869 w 6223400"/>
              <a:gd name="connsiteY53" fmla="*/ 3559504 h 6858000"/>
              <a:gd name="connsiteX54" fmla="*/ 4706367 w 6223400"/>
              <a:gd name="connsiteY54" fmla="*/ 3636089 h 6858000"/>
              <a:gd name="connsiteX55" fmla="*/ 4745680 w 6223400"/>
              <a:gd name="connsiteY55" fmla="*/ 3768627 h 6858000"/>
              <a:gd name="connsiteX56" fmla="*/ 4848872 w 6223400"/>
              <a:gd name="connsiteY56" fmla="*/ 3937574 h 6858000"/>
              <a:gd name="connsiteX57" fmla="*/ 4963133 w 6223400"/>
              <a:gd name="connsiteY57" fmla="*/ 4114322 h 6858000"/>
              <a:gd name="connsiteX58" fmla="*/ 5099436 w 6223400"/>
              <a:gd name="connsiteY58" fmla="*/ 4390012 h 6858000"/>
              <a:gd name="connsiteX59" fmla="*/ 5177436 w 6223400"/>
              <a:gd name="connsiteY59" fmla="*/ 4529367 h 6858000"/>
              <a:gd name="connsiteX60" fmla="*/ 5245650 w 6223400"/>
              <a:gd name="connsiteY60" fmla="*/ 4634370 h 6858000"/>
              <a:gd name="connsiteX61" fmla="*/ 5265662 w 6223400"/>
              <a:gd name="connsiteY61" fmla="*/ 4708824 h 6858000"/>
              <a:gd name="connsiteX62" fmla="*/ 5305482 w 6223400"/>
              <a:gd name="connsiteY62" fmla="*/ 4824943 h 6858000"/>
              <a:gd name="connsiteX63" fmla="*/ 5341722 w 6223400"/>
              <a:gd name="connsiteY63" fmla="*/ 4867341 h 6858000"/>
              <a:gd name="connsiteX64" fmla="*/ 5391860 w 6223400"/>
              <a:gd name="connsiteY64" fmla="*/ 4969482 h 6858000"/>
              <a:gd name="connsiteX65" fmla="*/ 5443823 w 6223400"/>
              <a:gd name="connsiteY65" fmla="*/ 5045764 h 6858000"/>
              <a:gd name="connsiteX66" fmla="*/ 5698884 w 6223400"/>
              <a:gd name="connsiteY66" fmla="*/ 5240135 h 6858000"/>
              <a:gd name="connsiteX67" fmla="*/ 5802745 w 6223400"/>
              <a:gd name="connsiteY67" fmla="*/ 5405525 h 6858000"/>
              <a:gd name="connsiteX68" fmla="*/ 5896576 w 6223400"/>
              <a:gd name="connsiteY68" fmla="*/ 5514876 h 6858000"/>
              <a:gd name="connsiteX69" fmla="*/ 5905131 w 6223400"/>
              <a:gd name="connsiteY69" fmla="*/ 5543895 h 6858000"/>
              <a:gd name="connsiteX70" fmla="*/ 5919711 w 6223400"/>
              <a:gd name="connsiteY70" fmla="*/ 5592311 h 6858000"/>
              <a:gd name="connsiteX71" fmla="*/ 5921028 w 6223400"/>
              <a:gd name="connsiteY71" fmla="*/ 5636484 h 6858000"/>
              <a:gd name="connsiteX72" fmla="*/ 5937013 w 6223400"/>
              <a:gd name="connsiteY72" fmla="*/ 5673804 h 6858000"/>
              <a:gd name="connsiteX73" fmla="*/ 5953116 w 6223400"/>
              <a:gd name="connsiteY73" fmla="*/ 5672149 h 6858000"/>
              <a:gd name="connsiteX74" fmla="*/ 5966195 w 6223400"/>
              <a:gd name="connsiteY74" fmla="*/ 5715424 h 6858000"/>
              <a:gd name="connsiteX75" fmla="*/ 5984676 w 6223400"/>
              <a:gd name="connsiteY75" fmla="*/ 5782202 h 6858000"/>
              <a:gd name="connsiteX76" fmla="*/ 5991226 w 6223400"/>
              <a:gd name="connsiteY76" fmla="*/ 5790528 h 6858000"/>
              <a:gd name="connsiteX77" fmla="*/ 5983278 w 6223400"/>
              <a:gd name="connsiteY77" fmla="*/ 5805716 h 6858000"/>
              <a:gd name="connsiteX78" fmla="*/ 5983618 w 6223400"/>
              <a:gd name="connsiteY78" fmla="*/ 5862441 h 6858000"/>
              <a:gd name="connsiteX79" fmla="*/ 6015245 w 6223400"/>
              <a:gd name="connsiteY79" fmla="*/ 5963982 h 6858000"/>
              <a:gd name="connsiteX80" fmla="*/ 6027586 w 6223400"/>
              <a:gd name="connsiteY80" fmla="*/ 5986436 h 6858000"/>
              <a:gd name="connsiteX81" fmla="*/ 6049361 w 6223400"/>
              <a:gd name="connsiteY81" fmla="*/ 6034848 h 6858000"/>
              <a:gd name="connsiteX82" fmla="*/ 6070025 w 6223400"/>
              <a:gd name="connsiteY82" fmla="*/ 6064390 h 6858000"/>
              <a:gd name="connsiteX83" fmla="*/ 6066083 w 6223400"/>
              <a:gd name="connsiteY83" fmla="*/ 6074622 h 6858000"/>
              <a:gd name="connsiteX84" fmla="*/ 6068582 w 6223400"/>
              <a:gd name="connsiteY84" fmla="*/ 6095625 h 6858000"/>
              <a:gd name="connsiteX85" fmla="*/ 6098779 w 6223400"/>
              <a:gd name="connsiteY85" fmla="*/ 6194890 h 6858000"/>
              <a:gd name="connsiteX86" fmla="*/ 6109139 w 6223400"/>
              <a:gd name="connsiteY86" fmla="*/ 6211062 h 6858000"/>
              <a:gd name="connsiteX87" fmla="*/ 6145119 w 6223400"/>
              <a:gd name="connsiteY87" fmla="*/ 6303997 h 6858000"/>
              <a:gd name="connsiteX88" fmla="*/ 6165032 w 6223400"/>
              <a:gd name="connsiteY88" fmla="*/ 6461800 h 6858000"/>
              <a:gd name="connsiteX89" fmla="*/ 6210435 w 6223400"/>
              <a:gd name="connsiteY89" fmla="*/ 6633111 h 6858000"/>
              <a:gd name="connsiteX90" fmla="*/ 6219899 w 6223400"/>
              <a:gd name="connsiteY90" fmla="*/ 6838923 h 6858000"/>
              <a:gd name="connsiteX91" fmla="*/ 6216288 w 6223400"/>
              <a:gd name="connsiteY91" fmla="*/ 6858000 h 6858000"/>
              <a:gd name="connsiteX92" fmla="*/ 0 w 6223400"/>
              <a:gd name="connsiteY92" fmla="*/ 6858000 h 6858000"/>
              <a:gd name="connsiteX93" fmla="*/ 0 w 6223400"/>
              <a:gd name="connsiteY93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688068 w 6223400"/>
              <a:gd name="connsiteY4" fmla="*/ 223730 h 6858000"/>
              <a:gd name="connsiteX5" fmla="*/ 4698971 w 6223400"/>
              <a:gd name="connsiteY5" fmla="*/ 233841 h 6858000"/>
              <a:gd name="connsiteX6" fmla="*/ 4710729 w 6223400"/>
              <a:gd name="connsiteY6" fmla="*/ 265981 h 6858000"/>
              <a:gd name="connsiteX7" fmla="*/ 4718625 w 6223400"/>
              <a:gd name="connsiteY7" fmla="*/ 279849 h 6858000"/>
              <a:gd name="connsiteX8" fmla="*/ 4740930 w 6223400"/>
              <a:gd name="connsiteY8" fmla="*/ 339224 h 6858000"/>
              <a:gd name="connsiteX9" fmla="*/ 4740041 w 6223400"/>
              <a:gd name="connsiteY9" fmla="*/ 340080 h 6858000"/>
              <a:gd name="connsiteX10" fmla="*/ 4738863 w 6223400"/>
              <a:gd name="connsiteY10" fmla="*/ 351201 h 6858000"/>
              <a:gd name="connsiteX11" fmla="*/ 4732241 w 6223400"/>
              <a:gd name="connsiteY11" fmla="*/ 351407 h 6858000"/>
              <a:gd name="connsiteX12" fmla="*/ 4732927 w 6223400"/>
              <a:gd name="connsiteY12" fmla="*/ 353369 h 6858000"/>
              <a:gd name="connsiteX13" fmla="*/ 4736091 w 6223400"/>
              <a:gd name="connsiteY13" fmla="*/ 365928 h 6858000"/>
              <a:gd name="connsiteX14" fmla="*/ 4739022 w 6223400"/>
              <a:gd name="connsiteY14" fmla="*/ 371555 h 6858000"/>
              <a:gd name="connsiteX15" fmla="*/ 4737700 w 6223400"/>
              <a:gd name="connsiteY15" fmla="*/ 372314 h 6858000"/>
              <a:gd name="connsiteX16" fmla="*/ 4766342 w 6223400"/>
              <a:gd name="connsiteY16" fmla="*/ 533311 h 6858000"/>
              <a:gd name="connsiteX17" fmla="*/ 4777327 w 6223400"/>
              <a:gd name="connsiteY17" fmla="*/ 543960 h 6858000"/>
              <a:gd name="connsiteX18" fmla="*/ 4785029 w 6223400"/>
              <a:gd name="connsiteY18" fmla="*/ 557747 h 6858000"/>
              <a:gd name="connsiteX19" fmla="*/ 4784573 w 6223400"/>
              <a:gd name="connsiteY19" fmla="*/ 559975 h 6858000"/>
              <a:gd name="connsiteX20" fmla="*/ 4789365 w 6223400"/>
              <a:gd name="connsiteY20" fmla="*/ 577604 h 6858000"/>
              <a:gd name="connsiteX21" fmla="*/ 4793212 w 6223400"/>
              <a:gd name="connsiteY21" fmla="*/ 580389 h 6858000"/>
              <a:gd name="connsiteX22" fmla="*/ 4820197 w 6223400"/>
              <a:gd name="connsiteY22" fmla="*/ 654308 h 6858000"/>
              <a:gd name="connsiteX23" fmla="*/ 4789004 w 6223400"/>
              <a:gd name="connsiteY23" fmla="*/ 709310 h 6858000"/>
              <a:gd name="connsiteX24" fmla="*/ 4809572 w 6223400"/>
              <a:gd name="connsiteY24" fmla="*/ 893538 h 6858000"/>
              <a:gd name="connsiteX25" fmla="*/ 4832997 w 6223400"/>
              <a:gd name="connsiteY25" fmla="*/ 1201806 h 6858000"/>
              <a:gd name="connsiteX26" fmla="*/ 4793622 w 6223400"/>
              <a:gd name="connsiteY26" fmla="*/ 1467065 h 6858000"/>
              <a:gd name="connsiteX27" fmla="*/ 4808087 w 6223400"/>
              <a:gd name="connsiteY27" fmla="*/ 1640574 h 6858000"/>
              <a:gd name="connsiteX28" fmla="*/ 4818290 w 6223400"/>
              <a:gd name="connsiteY28" fmla="*/ 1723113 h 6858000"/>
              <a:gd name="connsiteX29" fmla="*/ 4802030 w 6223400"/>
              <a:gd name="connsiteY29" fmla="*/ 1796477 h 6858000"/>
              <a:gd name="connsiteX30" fmla="*/ 4789394 w 6223400"/>
              <a:gd name="connsiteY30" fmla="*/ 1850084 h 6858000"/>
              <a:gd name="connsiteX31" fmla="*/ 4781341 w 6223400"/>
              <a:gd name="connsiteY31" fmla="*/ 1964880 h 6858000"/>
              <a:gd name="connsiteX32" fmla="*/ 4780876 w 6223400"/>
              <a:gd name="connsiteY32" fmla="*/ 2085740 h 6858000"/>
              <a:gd name="connsiteX33" fmla="*/ 4721183 w 6223400"/>
              <a:gd name="connsiteY33" fmla="*/ 2249323 h 6858000"/>
              <a:gd name="connsiteX34" fmla="*/ 4696718 w 6223400"/>
              <a:gd name="connsiteY34" fmla="*/ 2602688 h 6858000"/>
              <a:gd name="connsiteX35" fmla="*/ 4688423 w 6223400"/>
              <a:gd name="connsiteY35" fmla="*/ 2721695 h 6858000"/>
              <a:gd name="connsiteX36" fmla="*/ 4668388 w 6223400"/>
              <a:gd name="connsiteY36" fmla="*/ 2840426 h 6858000"/>
              <a:gd name="connsiteX37" fmla="*/ 4695734 w 6223400"/>
              <a:gd name="connsiteY37" fmla="*/ 2936681 h 6858000"/>
              <a:gd name="connsiteX38" fmla="*/ 4673957 w 6223400"/>
              <a:gd name="connsiteY38" fmla="*/ 3075786 h 6858000"/>
              <a:gd name="connsiteX39" fmla="*/ 4672057 w 6223400"/>
              <a:gd name="connsiteY39" fmla="*/ 3182899 h 6858000"/>
              <a:gd name="connsiteX40" fmla="*/ 4684836 w 6223400"/>
              <a:gd name="connsiteY40" fmla="*/ 3210263 h 6858000"/>
              <a:gd name="connsiteX41" fmla="*/ 4684277 w 6223400"/>
              <a:gd name="connsiteY41" fmla="*/ 3214819 h 6858000"/>
              <a:gd name="connsiteX42" fmla="*/ 4679724 w 6223400"/>
              <a:gd name="connsiteY42" fmla="*/ 3215542 h 6858000"/>
              <a:gd name="connsiteX43" fmla="*/ 4677577 w 6223400"/>
              <a:gd name="connsiteY43" fmla="*/ 3227568 h 6858000"/>
              <a:gd name="connsiteX44" fmla="*/ 4679121 w 6223400"/>
              <a:gd name="connsiteY44" fmla="*/ 3243956 h 6858000"/>
              <a:gd name="connsiteX45" fmla="*/ 4675886 w 6223400"/>
              <a:gd name="connsiteY45" fmla="*/ 3258102 h 6858000"/>
              <a:gd name="connsiteX46" fmla="*/ 4666132 w 6223400"/>
              <a:gd name="connsiteY46" fmla="*/ 3289864 h 6858000"/>
              <a:gd name="connsiteX47" fmla="*/ 4665929 w 6223400"/>
              <a:gd name="connsiteY47" fmla="*/ 3300587 h 6858000"/>
              <a:gd name="connsiteX48" fmla="*/ 4662937 w 6223400"/>
              <a:gd name="connsiteY48" fmla="*/ 3311027 h 6858000"/>
              <a:gd name="connsiteX49" fmla="*/ 4660497 w 6223400"/>
              <a:gd name="connsiteY49" fmla="*/ 3311675 h 6858000"/>
              <a:gd name="connsiteX50" fmla="*/ 4654307 w 6223400"/>
              <a:gd name="connsiteY50" fmla="*/ 3305257 h 6858000"/>
              <a:gd name="connsiteX51" fmla="*/ 4651183 w 6223400"/>
              <a:gd name="connsiteY51" fmla="*/ 3460438 h 6858000"/>
              <a:gd name="connsiteX52" fmla="*/ 4668869 w 6223400"/>
              <a:gd name="connsiteY52" fmla="*/ 3559504 h 6858000"/>
              <a:gd name="connsiteX53" fmla="*/ 4706367 w 6223400"/>
              <a:gd name="connsiteY53" fmla="*/ 3636089 h 6858000"/>
              <a:gd name="connsiteX54" fmla="*/ 4745680 w 6223400"/>
              <a:gd name="connsiteY54" fmla="*/ 3768627 h 6858000"/>
              <a:gd name="connsiteX55" fmla="*/ 4848872 w 6223400"/>
              <a:gd name="connsiteY55" fmla="*/ 3937574 h 6858000"/>
              <a:gd name="connsiteX56" fmla="*/ 4963133 w 6223400"/>
              <a:gd name="connsiteY56" fmla="*/ 4114322 h 6858000"/>
              <a:gd name="connsiteX57" fmla="*/ 5099436 w 6223400"/>
              <a:gd name="connsiteY57" fmla="*/ 4390012 h 6858000"/>
              <a:gd name="connsiteX58" fmla="*/ 5177436 w 6223400"/>
              <a:gd name="connsiteY58" fmla="*/ 4529367 h 6858000"/>
              <a:gd name="connsiteX59" fmla="*/ 5245650 w 6223400"/>
              <a:gd name="connsiteY59" fmla="*/ 4634370 h 6858000"/>
              <a:gd name="connsiteX60" fmla="*/ 5265662 w 6223400"/>
              <a:gd name="connsiteY60" fmla="*/ 4708824 h 6858000"/>
              <a:gd name="connsiteX61" fmla="*/ 5305482 w 6223400"/>
              <a:gd name="connsiteY61" fmla="*/ 4824943 h 6858000"/>
              <a:gd name="connsiteX62" fmla="*/ 5341722 w 6223400"/>
              <a:gd name="connsiteY62" fmla="*/ 4867341 h 6858000"/>
              <a:gd name="connsiteX63" fmla="*/ 5391860 w 6223400"/>
              <a:gd name="connsiteY63" fmla="*/ 4969482 h 6858000"/>
              <a:gd name="connsiteX64" fmla="*/ 5443823 w 6223400"/>
              <a:gd name="connsiteY64" fmla="*/ 5045764 h 6858000"/>
              <a:gd name="connsiteX65" fmla="*/ 5698884 w 6223400"/>
              <a:gd name="connsiteY65" fmla="*/ 5240135 h 6858000"/>
              <a:gd name="connsiteX66" fmla="*/ 5802745 w 6223400"/>
              <a:gd name="connsiteY66" fmla="*/ 5405525 h 6858000"/>
              <a:gd name="connsiteX67" fmla="*/ 5896576 w 6223400"/>
              <a:gd name="connsiteY67" fmla="*/ 5514876 h 6858000"/>
              <a:gd name="connsiteX68" fmla="*/ 5905131 w 6223400"/>
              <a:gd name="connsiteY68" fmla="*/ 5543895 h 6858000"/>
              <a:gd name="connsiteX69" fmla="*/ 5919711 w 6223400"/>
              <a:gd name="connsiteY69" fmla="*/ 5592311 h 6858000"/>
              <a:gd name="connsiteX70" fmla="*/ 5921028 w 6223400"/>
              <a:gd name="connsiteY70" fmla="*/ 5636484 h 6858000"/>
              <a:gd name="connsiteX71" fmla="*/ 5937013 w 6223400"/>
              <a:gd name="connsiteY71" fmla="*/ 5673804 h 6858000"/>
              <a:gd name="connsiteX72" fmla="*/ 5953116 w 6223400"/>
              <a:gd name="connsiteY72" fmla="*/ 5672149 h 6858000"/>
              <a:gd name="connsiteX73" fmla="*/ 5966195 w 6223400"/>
              <a:gd name="connsiteY73" fmla="*/ 5715424 h 6858000"/>
              <a:gd name="connsiteX74" fmla="*/ 5984676 w 6223400"/>
              <a:gd name="connsiteY74" fmla="*/ 5782202 h 6858000"/>
              <a:gd name="connsiteX75" fmla="*/ 5991226 w 6223400"/>
              <a:gd name="connsiteY75" fmla="*/ 5790528 h 6858000"/>
              <a:gd name="connsiteX76" fmla="*/ 5983278 w 6223400"/>
              <a:gd name="connsiteY76" fmla="*/ 5805716 h 6858000"/>
              <a:gd name="connsiteX77" fmla="*/ 5983618 w 6223400"/>
              <a:gd name="connsiteY77" fmla="*/ 5862441 h 6858000"/>
              <a:gd name="connsiteX78" fmla="*/ 6015245 w 6223400"/>
              <a:gd name="connsiteY78" fmla="*/ 5963982 h 6858000"/>
              <a:gd name="connsiteX79" fmla="*/ 6027586 w 6223400"/>
              <a:gd name="connsiteY79" fmla="*/ 5986436 h 6858000"/>
              <a:gd name="connsiteX80" fmla="*/ 6049361 w 6223400"/>
              <a:gd name="connsiteY80" fmla="*/ 6034848 h 6858000"/>
              <a:gd name="connsiteX81" fmla="*/ 6070025 w 6223400"/>
              <a:gd name="connsiteY81" fmla="*/ 6064390 h 6858000"/>
              <a:gd name="connsiteX82" fmla="*/ 6066083 w 6223400"/>
              <a:gd name="connsiteY82" fmla="*/ 6074622 h 6858000"/>
              <a:gd name="connsiteX83" fmla="*/ 6068582 w 6223400"/>
              <a:gd name="connsiteY83" fmla="*/ 6095625 h 6858000"/>
              <a:gd name="connsiteX84" fmla="*/ 6098779 w 6223400"/>
              <a:gd name="connsiteY84" fmla="*/ 6194890 h 6858000"/>
              <a:gd name="connsiteX85" fmla="*/ 6109139 w 6223400"/>
              <a:gd name="connsiteY85" fmla="*/ 6211062 h 6858000"/>
              <a:gd name="connsiteX86" fmla="*/ 6145119 w 6223400"/>
              <a:gd name="connsiteY86" fmla="*/ 6303997 h 6858000"/>
              <a:gd name="connsiteX87" fmla="*/ 6165032 w 6223400"/>
              <a:gd name="connsiteY87" fmla="*/ 6461800 h 6858000"/>
              <a:gd name="connsiteX88" fmla="*/ 6210435 w 6223400"/>
              <a:gd name="connsiteY88" fmla="*/ 6633111 h 6858000"/>
              <a:gd name="connsiteX89" fmla="*/ 6219899 w 6223400"/>
              <a:gd name="connsiteY89" fmla="*/ 6838923 h 6858000"/>
              <a:gd name="connsiteX90" fmla="*/ 6216288 w 6223400"/>
              <a:gd name="connsiteY90" fmla="*/ 6858000 h 6858000"/>
              <a:gd name="connsiteX91" fmla="*/ 0 w 6223400"/>
              <a:gd name="connsiteY91" fmla="*/ 6858000 h 6858000"/>
              <a:gd name="connsiteX92" fmla="*/ 0 w 6223400"/>
              <a:gd name="connsiteY92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688068 w 6223400"/>
              <a:gd name="connsiteY4" fmla="*/ 223730 h 6858000"/>
              <a:gd name="connsiteX5" fmla="*/ 4698971 w 6223400"/>
              <a:gd name="connsiteY5" fmla="*/ 233841 h 6858000"/>
              <a:gd name="connsiteX6" fmla="*/ 4718625 w 6223400"/>
              <a:gd name="connsiteY6" fmla="*/ 279849 h 6858000"/>
              <a:gd name="connsiteX7" fmla="*/ 4740930 w 6223400"/>
              <a:gd name="connsiteY7" fmla="*/ 339224 h 6858000"/>
              <a:gd name="connsiteX8" fmla="*/ 4740041 w 6223400"/>
              <a:gd name="connsiteY8" fmla="*/ 340080 h 6858000"/>
              <a:gd name="connsiteX9" fmla="*/ 4738863 w 6223400"/>
              <a:gd name="connsiteY9" fmla="*/ 351201 h 6858000"/>
              <a:gd name="connsiteX10" fmla="*/ 4732241 w 6223400"/>
              <a:gd name="connsiteY10" fmla="*/ 351407 h 6858000"/>
              <a:gd name="connsiteX11" fmla="*/ 4732927 w 6223400"/>
              <a:gd name="connsiteY11" fmla="*/ 353369 h 6858000"/>
              <a:gd name="connsiteX12" fmla="*/ 4736091 w 6223400"/>
              <a:gd name="connsiteY12" fmla="*/ 365928 h 6858000"/>
              <a:gd name="connsiteX13" fmla="*/ 4739022 w 6223400"/>
              <a:gd name="connsiteY13" fmla="*/ 371555 h 6858000"/>
              <a:gd name="connsiteX14" fmla="*/ 4737700 w 6223400"/>
              <a:gd name="connsiteY14" fmla="*/ 372314 h 6858000"/>
              <a:gd name="connsiteX15" fmla="*/ 4766342 w 6223400"/>
              <a:gd name="connsiteY15" fmla="*/ 533311 h 6858000"/>
              <a:gd name="connsiteX16" fmla="*/ 4777327 w 6223400"/>
              <a:gd name="connsiteY16" fmla="*/ 543960 h 6858000"/>
              <a:gd name="connsiteX17" fmla="*/ 4785029 w 6223400"/>
              <a:gd name="connsiteY17" fmla="*/ 557747 h 6858000"/>
              <a:gd name="connsiteX18" fmla="*/ 4784573 w 6223400"/>
              <a:gd name="connsiteY18" fmla="*/ 559975 h 6858000"/>
              <a:gd name="connsiteX19" fmla="*/ 4789365 w 6223400"/>
              <a:gd name="connsiteY19" fmla="*/ 577604 h 6858000"/>
              <a:gd name="connsiteX20" fmla="*/ 4793212 w 6223400"/>
              <a:gd name="connsiteY20" fmla="*/ 580389 h 6858000"/>
              <a:gd name="connsiteX21" fmla="*/ 4820197 w 6223400"/>
              <a:gd name="connsiteY21" fmla="*/ 654308 h 6858000"/>
              <a:gd name="connsiteX22" fmla="*/ 4789004 w 6223400"/>
              <a:gd name="connsiteY22" fmla="*/ 709310 h 6858000"/>
              <a:gd name="connsiteX23" fmla="*/ 4809572 w 6223400"/>
              <a:gd name="connsiteY23" fmla="*/ 893538 h 6858000"/>
              <a:gd name="connsiteX24" fmla="*/ 4832997 w 6223400"/>
              <a:gd name="connsiteY24" fmla="*/ 1201806 h 6858000"/>
              <a:gd name="connsiteX25" fmla="*/ 4793622 w 6223400"/>
              <a:gd name="connsiteY25" fmla="*/ 1467065 h 6858000"/>
              <a:gd name="connsiteX26" fmla="*/ 4808087 w 6223400"/>
              <a:gd name="connsiteY26" fmla="*/ 1640574 h 6858000"/>
              <a:gd name="connsiteX27" fmla="*/ 4818290 w 6223400"/>
              <a:gd name="connsiteY27" fmla="*/ 1723113 h 6858000"/>
              <a:gd name="connsiteX28" fmla="*/ 4802030 w 6223400"/>
              <a:gd name="connsiteY28" fmla="*/ 1796477 h 6858000"/>
              <a:gd name="connsiteX29" fmla="*/ 4789394 w 6223400"/>
              <a:gd name="connsiteY29" fmla="*/ 1850084 h 6858000"/>
              <a:gd name="connsiteX30" fmla="*/ 4781341 w 6223400"/>
              <a:gd name="connsiteY30" fmla="*/ 1964880 h 6858000"/>
              <a:gd name="connsiteX31" fmla="*/ 4780876 w 6223400"/>
              <a:gd name="connsiteY31" fmla="*/ 2085740 h 6858000"/>
              <a:gd name="connsiteX32" fmla="*/ 4721183 w 6223400"/>
              <a:gd name="connsiteY32" fmla="*/ 2249323 h 6858000"/>
              <a:gd name="connsiteX33" fmla="*/ 4696718 w 6223400"/>
              <a:gd name="connsiteY33" fmla="*/ 2602688 h 6858000"/>
              <a:gd name="connsiteX34" fmla="*/ 4688423 w 6223400"/>
              <a:gd name="connsiteY34" fmla="*/ 2721695 h 6858000"/>
              <a:gd name="connsiteX35" fmla="*/ 4668388 w 6223400"/>
              <a:gd name="connsiteY35" fmla="*/ 2840426 h 6858000"/>
              <a:gd name="connsiteX36" fmla="*/ 4695734 w 6223400"/>
              <a:gd name="connsiteY36" fmla="*/ 2936681 h 6858000"/>
              <a:gd name="connsiteX37" fmla="*/ 4673957 w 6223400"/>
              <a:gd name="connsiteY37" fmla="*/ 3075786 h 6858000"/>
              <a:gd name="connsiteX38" fmla="*/ 4672057 w 6223400"/>
              <a:gd name="connsiteY38" fmla="*/ 3182899 h 6858000"/>
              <a:gd name="connsiteX39" fmla="*/ 4684836 w 6223400"/>
              <a:gd name="connsiteY39" fmla="*/ 3210263 h 6858000"/>
              <a:gd name="connsiteX40" fmla="*/ 4684277 w 6223400"/>
              <a:gd name="connsiteY40" fmla="*/ 3214819 h 6858000"/>
              <a:gd name="connsiteX41" fmla="*/ 4679724 w 6223400"/>
              <a:gd name="connsiteY41" fmla="*/ 3215542 h 6858000"/>
              <a:gd name="connsiteX42" fmla="*/ 4677577 w 6223400"/>
              <a:gd name="connsiteY42" fmla="*/ 3227568 h 6858000"/>
              <a:gd name="connsiteX43" fmla="*/ 4679121 w 6223400"/>
              <a:gd name="connsiteY43" fmla="*/ 3243956 h 6858000"/>
              <a:gd name="connsiteX44" fmla="*/ 4675886 w 6223400"/>
              <a:gd name="connsiteY44" fmla="*/ 3258102 h 6858000"/>
              <a:gd name="connsiteX45" fmla="*/ 4666132 w 6223400"/>
              <a:gd name="connsiteY45" fmla="*/ 3289864 h 6858000"/>
              <a:gd name="connsiteX46" fmla="*/ 4665929 w 6223400"/>
              <a:gd name="connsiteY46" fmla="*/ 3300587 h 6858000"/>
              <a:gd name="connsiteX47" fmla="*/ 4662937 w 6223400"/>
              <a:gd name="connsiteY47" fmla="*/ 3311027 h 6858000"/>
              <a:gd name="connsiteX48" fmla="*/ 4660497 w 6223400"/>
              <a:gd name="connsiteY48" fmla="*/ 3311675 h 6858000"/>
              <a:gd name="connsiteX49" fmla="*/ 4654307 w 6223400"/>
              <a:gd name="connsiteY49" fmla="*/ 3305257 h 6858000"/>
              <a:gd name="connsiteX50" fmla="*/ 4651183 w 6223400"/>
              <a:gd name="connsiteY50" fmla="*/ 3460438 h 6858000"/>
              <a:gd name="connsiteX51" fmla="*/ 4668869 w 6223400"/>
              <a:gd name="connsiteY51" fmla="*/ 3559504 h 6858000"/>
              <a:gd name="connsiteX52" fmla="*/ 4706367 w 6223400"/>
              <a:gd name="connsiteY52" fmla="*/ 3636089 h 6858000"/>
              <a:gd name="connsiteX53" fmla="*/ 4745680 w 6223400"/>
              <a:gd name="connsiteY53" fmla="*/ 3768627 h 6858000"/>
              <a:gd name="connsiteX54" fmla="*/ 4848872 w 6223400"/>
              <a:gd name="connsiteY54" fmla="*/ 3937574 h 6858000"/>
              <a:gd name="connsiteX55" fmla="*/ 4963133 w 6223400"/>
              <a:gd name="connsiteY55" fmla="*/ 4114322 h 6858000"/>
              <a:gd name="connsiteX56" fmla="*/ 5099436 w 6223400"/>
              <a:gd name="connsiteY56" fmla="*/ 4390012 h 6858000"/>
              <a:gd name="connsiteX57" fmla="*/ 5177436 w 6223400"/>
              <a:gd name="connsiteY57" fmla="*/ 4529367 h 6858000"/>
              <a:gd name="connsiteX58" fmla="*/ 5245650 w 6223400"/>
              <a:gd name="connsiteY58" fmla="*/ 4634370 h 6858000"/>
              <a:gd name="connsiteX59" fmla="*/ 5265662 w 6223400"/>
              <a:gd name="connsiteY59" fmla="*/ 4708824 h 6858000"/>
              <a:gd name="connsiteX60" fmla="*/ 5305482 w 6223400"/>
              <a:gd name="connsiteY60" fmla="*/ 4824943 h 6858000"/>
              <a:gd name="connsiteX61" fmla="*/ 5341722 w 6223400"/>
              <a:gd name="connsiteY61" fmla="*/ 4867341 h 6858000"/>
              <a:gd name="connsiteX62" fmla="*/ 5391860 w 6223400"/>
              <a:gd name="connsiteY62" fmla="*/ 4969482 h 6858000"/>
              <a:gd name="connsiteX63" fmla="*/ 5443823 w 6223400"/>
              <a:gd name="connsiteY63" fmla="*/ 5045764 h 6858000"/>
              <a:gd name="connsiteX64" fmla="*/ 5698884 w 6223400"/>
              <a:gd name="connsiteY64" fmla="*/ 5240135 h 6858000"/>
              <a:gd name="connsiteX65" fmla="*/ 5802745 w 6223400"/>
              <a:gd name="connsiteY65" fmla="*/ 5405525 h 6858000"/>
              <a:gd name="connsiteX66" fmla="*/ 5896576 w 6223400"/>
              <a:gd name="connsiteY66" fmla="*/ 5514876 h 6858000"/>
              <a:gd name="connsiteX67" fmla="*/ 5905131 w 6223400"/>
              <a:gd name="connsiteY67" fmla="*/ 5543895 h 6858000"/>
              <a:gd name="connsiteX68" fmla="*/ 5919711 w 6223400"/>
              <a:gd name="connsiteY68" fmla="*/ 5592311 h 6858000"/>
              <a:gd name="connsiteX69" fmla="*/ 5921028 w 6223400"/>
              <a:gd name="connsiteY69" fmla="*/ 5636484 h 6858000"/>
              <a:gd name="connsiteX70" fmla="*/ 5937013 w 6223400"/>
              <a:gd name="connsiteY70" fmla="*/ 5673804 h 6858000"/>
              <a:gd name="connsiteX71" fmla="*/ 5953116 w 6223400"/>
              <a:gd name="connsiteY71" fmla="*/ 5672149 h 6858000"/>
              <a:gd name="connsiteX72" fmla="*/ 5966195 w 6223400"/>
              <a:gd name="connsiteY72" fmla="*/ 5715424 h 6858000"/>
              <a:gd name="connsiteX73" fmla="*/ 5984676 w 6223400"/>
              <a:gd name="connsiteY73" fmla="*/ 5782202 h 6858000"/>
              <a:gd name="connsiteX74" fmla="*/ 5991226 w 6223400"/>
              <a:gd name="connsiteY74" fmla="*/ 5790528 h 6858000"/>
              <a:gd name="connsiteX75" fmla="*/ 5983278 w 6223400"/>
              <a:gd name="connsiteY75" fmla="*/ 5805716 h 6858000"/>
              <a:gd name="connsiteX76" fmla="*/ 5983618 w 6223400"/>
              <a:gd name="connsiteY76" fmla="*/ 5862441 h 6858000"/>
              <a:gd name="connsiteX77" fmla="*/ 6015245 w 6223400"/>
              <a:gd name="connsiteY77" fmla="*/ 5963982 h 6858000"/>
              <a:gd name="connsiteX78" fmla="*/ 6027586 w 6223400"/>
              <a:gd name="connsiteY78" fmla="*/ 5986436 h 6858000"/>
              <a:gd name="connsiteX79" fmla="*/ 6049361 w 6223400"/>
              <a:gd name="connsiteY79" fmla="*/ 6034848 h 6858000"/>
              <a:gd name="connsiteX80" fmla="*/ 6070025 w 6223400"/>
              <a:gd name="connsiteY80" fmla="*/ 6064390 h 6858000"/>
              <a:gd name="connsiteX81" fmla="*/ 6066083 w 6223400"/>
              <a:gd name="connsiteY81" fmla="*/ 6074622 h 6858000"/>
              <a:gd name="connsiteX82" fmla="*/ 6068582 w 6223400"/>
              <a:gd name="connsiteY82" fmla="*/ 6095625 h 6858000"/>
              <a:gd name="connsiteX83" fmla="*/ 6098779 w 6223400"/>
              <a:gd name="connsiteY83" fmla="*/ 6194890 h 6858000"/>
              <a:gd name="connsiteX84" fmla="*/ 6109139 w 6223400"/>
              <a:gd name="connsiteY84" fmla="*/ 6211062 h 6858000"/>
              <a:gd name="connsiteX85" fmla="*/ 6145119 w 6223400"/>
              <a:gd name="connsiteY85" fmla="*/ 6303997 h 6858000"/>
              <a:gd name="connsiteX86" fmla="*/ 6165032 w 6223400"/>
              <a:gd name="connsiteY86" fmla="*/ 6461800 h 6858000"/>
              <a:gd name="connsiteX87" fmla="*/ 6210435 w 6223400"/>
              <a:gd name="connsiteY87" fmla="*/ 6633111 h 6858000"/>
              <a:gd name="connsiteX88" fmla="*/ 6219899 w 6223400"/>
              <a:gd name="connsiteY88" fmla="*/ 6838923 h 6858000"/>
              <a:gd name="connsiteX89" fmla="*/ 6216288 w 6223400"/>
              <a:gd name="connsiteY89" fmla="*/ 6858000 h 6858000"/>
              <a:gd name="connsiteX90" fmla="*/ 0 w 6223400"/>
              <a:gd name="connsiteY90" fmla="*/ 6858000 h 6858000"/>
              <a:gd name="connsiteX91" fmla="*/ 0 w 6223400"/>
              <a:gd name="connsiteY91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688068 w 6223400"/>
              <a:gd name="connsiteY4" fmla="*/ 223730 h 6858000"/>
              <a:gd name="connsiteX5" fmla="*/ 4718625 w 6223400"/>
              <a:gd name="connsiteY5" fmla="*/ 279849 h 6858000"/>
              <a:gd name="connsiteX6" fmla="*/ 4740930 w 6223400"/>
              <a:gd name="connsiteY6" fmla="*/ 339224 h 6858000"/>
              <a:gd name="connsiteX7" fmla="*/ 4740041 w 6223400"/>
              <a:gd name="connsiteY7" fmla="*/ 340080 h 6858000"/>
              <a:gd name="connsiteX8" fmla="*/ 4738863 w 6223400"/>
              <a:gd name="connsiteY8" fmla="*/ 351201 h 6858000"/>
              <a:gd name="connsiteX9" fmla="*/ 4732241 w 6223400"/>
              <a:gd name="connsiteY9" fmla="*/ 351407 h 6858000"/>
              <a:gd name="connsiteX10" fmla="*/ 4732927 w 6223400"/>
              <a:gd name="connsiteY10" fmla="*/ 353369 h 6858000"/>
              <a:gd name="connsiteX11" fmla="*/ 4736091 w 6223400"/>
              <a:gd name="connsiteY11" fmla="*/ 365928 h 6858000"/>
              <a:gd name="connsiteX12" fmla="*/ 4739022 w 6223400"/>
              <a:gd name="connsiteY12" fmla="*/ 371555 h 6858000"/>
              <a:gd name="connsiteX13" fmla="*/ 4737700 w 6223400"/>
              <a:gd name="connsiteY13" fmla="*/ 372314 h 6858000"/>
              <a:gd name="connsiteX14" fmla="*/ 4766342 w 6223400"/>
              <a:gd name="connsiteY14" fmla="*/ 533311 h 6858000"/>
              <a:gd name="connsiteX15" fmla="*/ 4777327 w 6223400"/>
              <a:gd name="connsiteY15" fmla="*/ 543960 h 6858000"/>
              <a:gd name="connsiteX16" fmla="*/ 4785029 w 6223400"/>
              <a:gd name="connsiteY16" fmla="*/ 557747 h 6858000"/>
              <a:gd name="connsiteX17" fmla="*/ 4784573 w 6223400"/>
              <a:gd name="connsiteY17" fmla="*/ 559975 h 6858000"/>
              <a:gd name="connsiteX18" fmla="*/ 4789365 w 6223400"/>
              <a:gd name="connsiteY18" fmla="*/ 577604 h 6858000"/>
              <a:gd name="connsiteX19" fmla="*/ 4793212 w 6223400"/>
              <a:gd name="connsiteY19" fmla="*/ 580389 h 6858000"/>
              <a:gd name="connsiteX20" fmla="*/ 4820197 w 6223400"/>
              <a:gd name="connsiteY20" fmla="*/ 654308 h 6858000"/>
              <a:gd name="connsiteX21" fmla="*/ 4789004 w 6223400"/>
              <a:gd name="connsiteY21" fmla="*/ 709310 h 6858000"/>
              <a:gd name="connsiteX22" fmla="*/ 4809572 w 6223400"/>
              <a:gd name="connsiteY22" fmla="*/ 893538 h 6858000"/>
              <a:gd name="connsiteX23" fmla="*/ 4832997 w 6223400"/>
              <a:gd name="connsiteY23" fmla="*/ 1201806 h 6858000"/>
              <a:gd name="connsiteX24" fmla="*/ 4793622 w 6223400"/>
              <a:gd name="connsiteY24" fmla="*/ 1467065 h 6858000"/>
              <a:gd name="connsiteX25" fmla="*/ 4808087 w 6223400"/>
              <a:gd name="connsiteY25" fmla="*/ 1640574 h 6858000"/>
              <a:gd name="connsiteX26" fmla="*/ 4818290 w 6223400"/>
              <a:gd name="connsiteY26" fmla="*/ 1723113 h 6858000"/>
              <a:gd name="connsiteX27" fmla="*/ 4802030 w 6223400"/>
              <a:gd name="connsiteY27" fmla="*/ 1796477 h 6858000"/>
              <a:gd name="connsiteX28" fmla="*/ 4789394 w 6223400"/>
              <a:gd name="connsiteY28" fmla="*/ 1850084 h 6858000"/>
              <a:gd name="connsiteX29" fmla="*/ 4781341 w 6223400"/>
              <a:gd name="connsiteY29" fmla="*/ 1964880 h 6858000"/>
              <a:gd name="connsiteX30" fmla="*/ 4780876 w 6223400"/>
              <a:gd name="connsiteY30" fmla="*/ 2085740 h 6858000"/>
              <a:gd name="connsiteX31" fmla="*/ 4721183 w 6223400"/>
              <a:gd name="connsiteY31" fmla="*/ 2249323 h 6858000"/>
              <a:gd name="connsiteX32" fmla="*/ 4696718 w 6223400"/>
              <a:gd name="connsiteY32" fmla="*/ 2602688 h 6858000"/>
              <a:gd name="connsiteX33" fmla="*/ 4688423 w 6223400"/>
              <a:gd name="connsiteY33" fmla="*/ 2721695 h 6858000"/>
              <a:gd name="connsiteX34" fmla="*/ 4668388 w 6223400"/>
              <a:gd name="connsiteY34" fmla="*/ 2840426 h 6858000"/>
              <a:gd name="connsiteX35" fmla="*/ 4695734 w 6223400"/>
              <a:gd name="connsiteY35" fmla="*/ 2936681 h 6858000"/>
              <a:gd name="connsiteX36" fmla="*/ 4673957 w 6223400"/>
              <a:gd name="connsiteY36" fmla="*/ 3075786 h 6858000"/>
              <a:gd name="connsiteX37" fmla="*/ 4672057 w 6223400"/>
              <a:gd name="connsiteY37" fmla="*/ 3182899 h 6858000"/>
              <a:gd name="connsiteX38" fmla="*/ 4684836 w 6223400"/>
              <a:gd name="connsiteY38" fmla="*/ 3210263 h 6858000"/>
              <a:gd name="connsiteX39" fmla="*/ 4684277 w 6223400"/>
              <a:gd name="connsiteY39" fmla="*/ 3214819 h 6858000"/>
              <a:gd name="connsiteX40" fmla="*/ 4679724 w 6223400"/>
              <a:gd name="connsiteY40" fmla="*/ 3215542 h 6858000"/>
              <a:gd name="connsiteX41" fmla="*/ 4677577 w 6223400"/>
              <a:gd name="connsiteY41" fmla="*/ 3227568 h 6858000"/>
              <a:gd name="connsiteX42" fmla="*/ 4679121 w 6223400"/>
              <a:gd name="connsiteY42" fmla="*/ 3243956 h 6858000"/>
              <a:gd name="connsiteX43" fmla="*/ 4675886 w 6223400"/>
              <a:gd name="connsiteY43" fmla="*/ 3258102 h 6858000"/>
              <a:gd name="connsiteX44" fmla="*/ 4666132 w 6223400"/>
              <a:gd name="connsiteY44" fmla="*/ 3289864 h 6858000"/>
              <a:gd name="connsiteX45" fmla="*/ 4665929 w 6223400"/>
              <a:gd name="connsiteY45" fmla="*/ 3300587 h 6858000"/>
              <a:gd name="connsiteX46" fmla="*/ 4662937 w 6223400"/>
              <a:gd name="connsiteY46" fmla="*/ 3311027 h 6858000"/>
              <a:gd name="connsiteX47" fmla="*/ 4660497 w 6223400"/>
              <a:gd name="connsiteY47" fmla="*/ 3311675 h 6858000"/>
              <a:gd name="connsiteX48" fmla="*/ 4654307 w 6223400"/>
              <a:gd name="connsiteY48" fmla="*/ 3305257 h 6858000"/>
              <a:gd name="connsiteX49" fmla="*/ 4651183 w 6223400"/>
              <a:gd name="connsiteY49" fmla="*/ 3460438 h 6858000"/>
              <a:gd name="connsiteX50" fmla="*/ 4668869 w 6223400"/>
              <a:gd name="connsiteY50" fmla="*/ 3559504 h 6858000"/>
              <a:gd name="connsiteX51" fmla="*/ 4706367 w 6223400"/>
              <a:gd name="connsiteY51" fmla="*/ 3636089 h 6858000"/>
              <a:gd name="connsiteX52" fmla="*/ 4745680 w 6223400"/>
              <a:gd name="connsiteY52" fmla="*/ 3768627 h 6858000"/>
              <a:gd name="connsiteX53" fmla="*/ 4848872 w 6223400"/>
              <a:gd name="connsiteY53" fmla="*/ 3937574 h 6858000"/>
              <a:gd name="connsiteX54" fmla="*/ 4963133 w 6223400"/>
              <a:gd name="connsiteY54" fmla="*/ 4114322 h 6858000"/>
              <a:gd name="connsiteX55" fmla="*/ 5099436 w 6223400"/>
              <a:gd name="connsiteY55" fmla="*/ 4390012 h 6858000"/>
              <a:gd name="connsiteX56" fmla="*/ 5177436 w 6223400"/>
              <a:gd name="connsiteY56" fmla="*/ 4529367 h 6858000"/>
              <a:gd name="connsiteX57" fmla="*/ 5245650 w 6223400"/>
              <a:gd name="connsiteY57" fmla="*/ 4634370 h 6858000"/>
              <a:gd name="connsiteX58" fmla="*/ 5265662 w 6223400"/>
              <a:gd name="connsiteY58" fmla="*/ 4708824 h 6858000"/>
              <a:gd name="connsiteX59" fmla="*/ 5305482 w 6223400"/>
              <a:gd name="connsiteY59" fmla="*/ 4824943 h 6858000"/>
              <a:gd name="connsiteX60" fmla="*/ 5341722 w 6223400"/>
              <a:gd name="connsiteY60" fmla="*/ 4867341 h 6858000"/>
              <a:gd name="connsiteX61" fmla="*/ 5391860 w 6223400"/>
              <a:gd name="connsiteY61" fmla="*/ 4969482 h 6858000"/>
              <a:gd name="connsiteX62" fmla="*/ 5443823 w 6223400"/>
              <a:gd name="connsiteY62" fmla="*/ 5045764 h 6858000"/>
              <a:gd name="connsiteX63" fmla="*/ 5698884 w 6223400"/>
              <a:gd name="connsiteY63" fmla="*/ 5240135 h 6858000"/>
              <a:gd name="connsiteX64" fmla="*/ 5802745 w 6223400"/>
              <a:gd name="connsiteY64" fmla="*/ 5405525 h 6858000"/>
              <a:gd name="connsiteX65" fmla="*/ 5896576 w 6223400"/>
              <a:gd name="connsiteY65" fmla="*/ 5514876 h 6858000"/>
              <a:gd name="connsiteX66" fmla="*/ 5905131 w 6223400"/>
              <a:gd name="connsiteY66" fmla="*/ 5543895 h 6858000"/>
              <a:gd name="connsiteX67" fmla="*/ 5919711 w 6223400"/>
              <a:gd name="connsiteY67" fmla="*/ 5592311 h 6858000"/>
              <a:gd name="connsiteX68" fmla="*/ 5921028 w 6223400"/>
              <a:gd name="connsiteY68" fmla="*/ 5636484 h 6858000"/>
              <a:gd name="connsiteX69" fmla="*/ 5937013 w 6223400"/>
              <a:gd name="connsiteY69" fmla="*/ 5673804 h 6858000"/>
              <a:gd name="connsiteX70" fmla="*/ 5953116 w 6223400"/>
              <a:gd name="connsiteY70" fmla="*/ 5672149 h 6858000"/>
              <a:gd name="connsiteX71" fmla="*/ 5966195 w 6223400"/>
              <a:gd name="connsiteY71" fmla="*/ 5715424 h 6858000"/>
              <a:gd name="connsiteX72" fmla="*/ 5984676 w 6223400"/>
              <a:gd name="connsiteY72" fmla="*/ 5782202 h 6858000"/>
              <a:gd name="connsiteX73" fmla="*/ 5991226 w 6223400"/>
              <a:gd name="connsiteY73" fmla="*/ 5790528 h 6858000"/>
              <a:gd name="connsiteX74" fmla="*/ 5983278 w 6223400"/>
              <a:gd name="connsiteY74" fmla="*/ 5805716 h 6858000"/>
              <a:gd name="connsiteX75" fmla="*/ 5983618 w 6223400"/>
              <a:gd name="connsiteY75" fmla="*/ 5862441 h 6858000"/>
              <a:gd name="connsiteX76" fmla="*/ 6015245 w 6223400"/>
              <a:gd name="connsiteY76" fmla="*/ 5963982 h 6858000"/>
              <a:gd name="connsiteX77" fmla="*/ 6027586 w 6223400"/>
              <a:gd name="connsiteY77" fmla="*/ 5986436 h 6858000"/>
              <a:gd name="connsiteX78" fmla="*/ 6049361 w 6223400"/>
              <a:gd name="connsiteY78" fmla="*/ 6034848 h 6858000"/>
              <a:gd name="connsiteX79" fmla="*/ 6070025 w 6223400"/>
              <a:gd name="connsiteY79" fmla="*/ 6064390 h 6858000"/>
              <a:gd name="connsiteX80" fmla="*/ 6066083 w 6223400"/>
              <a:gd name="connsiteY80" fmla="*/ 6074622 h 6858000"/>
              <a:gd name="connsiteX81" fmla="*/ 6068582 w 6223400"/>
              <a:gd name="connsiteY81" fmla="*/ 6095625 h 6858000"/>
              <a:gd name="connsiteX82" fmla="*/ 6098779 w 6223400"/>
              <a:gd name="connsiteY82" fmla="*/ 6194890 h 6858000"/>
              <a:gd name="connsiteX83" fmla="*/ 6109139 w 6223400"/>
              <a:gd name="connsiteY83" fmla="*/ 6211062 h 6858000"/>
              <a:gd name="connsiteX84" fmla="*/ 6145119 w 6223400"/>
              <a:gd name="connsiteY84" fmla="*/ 6303997 h 6858000"/>
              <a:gd name="connsiteX85" fmla="*/ 6165032 w 6223400"/>
              <a:gd name="connsiteY85" fmla="*/ 6461800 h 6858000"/>
              <a:gd name="connsiteX86" fmla="*/ 6210435 w 6223400"/>
              <a:gd name="connsiteY86" fmla="*/ 6633111 h 6858000"/>
              <a:gd name="connsiteX87" fmla="*/ 6219899 w 6223400"/>
              <a:gd name="connsiteY87" fmla="*/ 6838923 h 6858000"/>
              <a:gd name="connsiteX88" fmla="*/ 6216288 w 6223400"/>
              <a:gd name="connsiteY88" fmla="*/ 6858000 h 6858000"/>
              <a:gd name="connsiteX89" fmla="*/ 0 w 6223400"/>
              <a:gd name="connsiteY89" fmla="*/ 6858000 h 6858000"/>
              <a:gd name="connsiteX90" fmla="*/ 0 w 6223400"/>
              <a:gd name="connsiteY90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742659 w 6223400"/>
              <a:gd name="connsiteY4" fmla="*/ 169139 h 6858000"/>
              <a:gd name="connsiteX5" fmla="*/ 4718625 w 6223400"/>
              <a:gd name="connsiteY5" fmla="*/ 279849 h 6858000"/>
              <a:gd name="connsiteX6" fmla="*/ 4740930 w 6223400"/>
              <a:gd name="connsiteY6" fmla="*/ 339224 h 6858000"/>
              <a:gd name="connsiteX7" fmla="*/ 4740041 w 6223400"/>
              <a:gd name="connsiteY7" fmla="*/ 340080 h 6858000"/>
              <a:gd name="connsiteX8" fmla="*/ 4738863 w 6223400"/>
              <a:gd name="connsiteY8" fmla="*/ 351201 h 6858000"/>
              <a:gd name="connsiteX9" fmla="*/ 4732241 w 6223400"/>
              <a:gd name="connsiteY9" fmla="*/ 351407 h 6858000"/>
              <a:gd name="connsiteX10" fmla="*/ 4732927 w 6223400"/>
              <a:gd name="connsiteY10" fmla="*/ 353369 h 6858000"/>
              <a:gd name="connsiteX11" fmla="*/ 4736091 w 6223400"/>
              <a:gd name="connsiteY11" fmla="*/ 365928 h 6858000"/>
              <a:gd name="connsiteX12" fmla="*/ 4739022 w 6223400"/>
              <a:gd name="connsiteY12" fmla="*/ 371555 h 6858000"/>
              <a:gd name="connsiteX13" fmla="*/ 4737700 w 6223400"/>
              <a:gd name="connsiteY13" fmla="*/ 372314 h 6858000"/>
              <a:gd name="connsiteX14" fmla="*/ 4766342 w 6223400"/>
              <a:gd name="connsiteY14" fmla="*/ 533311 h 6858000"/>
              <a:gd name="connsiteX15" fmla="*/ 4777327 w 6223400"/>
              <a:gd name="connsiteY15" fmla="*/ 543960 h 6858000"/>
              <a:gd name="connsiteX16" fmla="*/ 4785029 w 6223400"/>
              <a:gd name="connsiteY16" fmla="*/ 557747 h 6858000"/>
              <a:gd name="connsiteX17" fmla="*/ 4784573 w 6223400"/>
              <a:gd name="connsiteY17" fmla="*/ 559975 h 6858000"/>
              <a:gd name="connsiteX18" fmla="*/ 4789365 w 6223400"/>
              <a:gd name="connsiteY18" fmla="*/ 577604 h 6858000"/>
              <a:gd name="connsiteX19" fmla="*/ 4793212 w 6223400"/>
              <a:gd name="connsiteY19" fmla="*/ 580389 h 6858000"/>
              <a:gd name="connsiteX20" fmla="*/ 4820197 w 6223400"/>
              <a:gd name="connsiteY20" fmla="*/ 654308 h 6858000"/>
              <a:gd name="connsiteX21" fmla="*/ 4789004 w 6223400"/>
              <a:gd name="connsiteY21" fmla="*/ 709310 h 6858000"/>
              <a:gd name="connsiteX22" fmla="*/ 4809572 w 6223400"/>
              <a:gd name="connsiteY22" fmla="*/ 893538 h 6858000"/>
              <a:gd name="connsiteX23" fmla="*/ 4832997 w 6223400"/>
              <a:gd name="connsiteY23" fmla="*/ 1201806 h 6858000"/>
              <a:gd name="connsiteX24" fmla="*/ 4793622 w 6223400"/>
              <a:gd name="connsiteY24" fmla="*/ 1467065 h 6858000"/>
              <a:gd name="connsiteX25" fmla="*/ 4808087 w 6223400"/>
              <a:gd name="connsiteY25" fmla="*/ 1640574 h 6858000"/>
              <a:gd name="connsiteX26" fmla="*/ 4818290 w 6223400"/>
              <a:gd name="connsiteY26" fmla="*/ 1723113 h 6858000"/>
              <a:gd name="connsiteX27" fmla="*/ 4802030 w 6223400"/>
              <a:gd name="connsiteY27" fmla="*/ 1796477 h 6858000"/>
              <a:gd name="connsiteX28" fmla="*/ 4789394 w 6223400"/>
              <a:gd name="connsiteY28" fmla="*/ 1850084 h 6858000"/>
              <a:gd name="connsiteX29" fmla="*/ 4781341 w 6223400"/>
              <a:gd name="connsiteY29" fmla="*/ 1964880 h 6858000"/>
              <a:gd name="connsiteX30" fmla="*/ 4780876 w 6223400"/>
              <a:gd name="connsiteY30" fmla="*/ 2085740 h 6858000"/>
              <a:gd name="connsiteX31" fmla="*/ 4721183 w 6223400"/>
              <a:gd name="connsiteY31" fmla="*/ 2249323 h 6858000"/>
              <a:gd name="connsiteX32" fmla="*/ 4696718 w 6223400"/>
              <a:gd name="connsiteY32" fmla="*/ 2602688 h 6858000"/>
              <a:gd name="connsiteX33" fmla="*/ 4688423 w 6223400"/>
              <a:gd name="connsiteY33" fmla="*/ 2721695 h 6858000"/>
              <a:gd name="connsiteX34" fmla="*/ 4668388 w 6223400"/>
              <a:gd name="connsiteY34" fmla="*/ 2840426 h 6858000"/>
              <a:gd name="connsiteX35" fmla="*/ 4695734 w 6223400"/>
              <a:gd name="connsiteY35" fmla="*/ 2936681 h 6858000"/>
              <a:gd name="connsiteX36" fmla="*/ 4673957 w 6223400"/>
              <a:gd name="connsiteY36" fmla="*/ 3075786 h 6858000"/>
              <a:gd name="connsiteX37" fmla="*/ 4672057 w 6223400"/>
              <a:gd name="connsiteY37" fmla="*/ 3182899 h 6858000"/>
              <a:gd name="connsiteX38" fmla="*/ 4684836 w 6223400"/>
              <a:gd name="connsiteY38" fmla="*/ 3210263 h 6858000"/>
              <a:gd name="connsiteX39" fmla="*/ 4684277 w 6223400"/>
              <a:gd name="connsiteY39" fmla="*/ 3214819 h 6858000"/>
              <a:gd name="connsiteX40" fmla="*/ 4679724 w 6223400"/>
              <a:gd name="connsiteY40" fmla="*/ 3215542 h 6858000"/>
              <a:gd name="connsiteX41" fmla="*/ 4677577 w 6223400"/>
              <a:gd name="connsiteY41" fmla="*/ 3227568 h 6858000"/>
              <a:gd name="connsiteX42" fmla="*/ 4679121 w 6223400"/>
              <a:gd name="connsiteY42" fmla="*/ 3243956 h 6858000"/>
              <a:gd name="connsiteX43" fmla="*/ 4675886 w 6223400"/>
              <a:gd name="connsiteY43" fmla="*/ 3258102 h 6858000"/>
              <a:gd name="connsiteX44" fmla="*/ 4666132 w 6223400"/>
              <a:gd name="connsiteY44" fmla="*/ 3289864 h 6858000"/>
              <a:gd name="connsiteX45" fmla="*/ 4665929 w 6223400"/>
              <a:gd name="connsiteY45" fmla="*/ 3300587 h 6858000"/>
              <a:gd name="connsiteX46" fmla="*/ 4662937 w 6223400"/>
              <a:gd name="connsiteY46" fmla="*/ 3311027 h 6858000"/>
              <a:gd name="connsiteX47" fmla="*/ 4660497 w 6223400"/>
              <a:gd name="connsiteY47" fmla="*/ 3311675 h 6858000"/>
              <a:gd name="connsiteX48" fmla="*/ 4654307 w 6223400"/>
              <a:gd name="connsiteY48" fmla="*/ 3305257 h 6858000"/>
              <a:gd name="connsiteX49" fmla="*/ 4651183 w 6223400"/>
              <a:gd name="connsiteY49" fmla="*/ 3460438 h 6858000"/>
              <a:gd name="connsiteX50" fmla="*/ 4668869 w 6223400"/>
              <a:gd name="connsiteY50" fmla="*/ 3559504 h 6858000"/>
              <a:gd name="connsiteX51" fmla="*/ 4706367 w 6223400"/>
              <a:gd name="connsiteY51" fmla="*/ 3636089 h 6858000"/>
              <a:gd name="connsiteX52" fmla="*/ 4745680 w 6223400"/>
              <a:gd name="connsiteY52" fmla="*/ 3768627 h 6858000"/>
              <a:gd name="connsiteX53" fmla="*/ 4848872 w 6223400"/>
              <a:gd name="connsiteY53" fmla="*/ 3937574 h 6858000"/>
              <a:gd name="connsiteX54" fmla="*/ 4963133 w 6223400"/>
              <a:gd name="connsiteY54" fmla="*/ 4114322 h 6858000"/>
              <a:gd name="connsiteX55" fmla="*/ 5099436 w 6223400"/>
              <a:gd name="connsiteY55" fmla="*/ 4390012 h 6858000"/>
              <a:gd name="connsiteX56" fmla="*/ 5177436 w 6223400"/>
              <a:gd name="connsiteY56" fmla="*/ 4529367 h 6858000"/>
              <a:gd name="connsiteX57" fmla="*/ 5245650 w 6223400"/>
              <a:gd name="connsiteY57" fmla="*/ 4634370 h 6858000"/>
              <a:gd name="connsiteX58" fmla="*/ 5265662 w 6223400"/>
              <a:gd name="connsiteY58" fmla="*/ 4708824 h 6858000"/>
              <a:gd name="connsiteX59" fmla="*/ 5305482 w 6223400"/>
              <a:gd name="connsiteY59" fmla="*/ 4824943 h 6858000"/>
              <a:gd name="connsiteX60" fmla="*/ 5341722 w 6223400"/>
              <a:gd name="connsiteY60" fmla="*/ 4867341 h 6858000"/>
              <a:gd name="connsiteX61" fmla="*/ 5391860 w 6223400"/>
              <a:gd name="connsiteY61" fmla="*/ 4969482 h 6858000"/>
              <a:gd name="connsiteX62" fmla="*/ 5443823 w 6223400"/>
              <a:gd name="connsiteY62" fmla="*/ 5045764 h 6858000"/>
              <a:gd name="connsiteX63" fmla="*/ 5698884 w 6223400"/>
              <a:gd name="connsiteY63" fmla="*/ 5240135 h 6858000"/>
              <a:gd name="connsiteX64" fmla="*/ 5802745 w 6223400"/>
              <a:gd name="connsiteY64" fmla="*/ 5405525 h 6858000"/>
              <a:gd name="connsiteX65" fmla="*/ 5896576 w 6223400"/>
              <a:gd name="connsiteY65" fmla="*/ 5514876 h 6858000"/>
              <a:gd name="connsiteX66" fmla="*/ 5905131 w 6223400"/>
              <a:gd name="connsiteY66" fmla="*/ 5543895 h 6858000"/>
              <a:gd name="connsiteX67" fmla="*/ 5919711 w 6223400"/>
              <a:gd name="connsiteY67" fmla="*/ 5592311 h 6858000"/>
              <a:gd name="connsiteX68" fmla="*/ 5921028 w 6223400"/>
              <a:gd name="connsiteY68" fmla="*/ 5636484 h 6858000"/>
              <a:gd name="connsiteX69" fmla="*/ 5937013 w 6223400"/>
              <a:gd name="connsiteY69" fmla="*/ 5673804 h 6858000"/>
              <a:gd name="connsiteX70" fmla="*/ 5953116 w 6223400"/>
              <a:gd name="connsiteY70" fmla="*/ 5672149 h 6858000"/>
              <a:gd name="connsiteX71" fmla="*/ 5966195 w 6223400"/>
              <a:gd name="connsiteY71" fmla="*/ 5715424 h 6858000"/>
              <a:gd name="connsiteX72" fmla="*/ 5984676 w 6223400"/>
              <a:gd name="connsiteY72" fmla="*/ 5782202 h 6858000"/>
              <a:gd name="connsiteX73" fmla="*/ 5991226 w 6223400"/>
              <a:gd name="connsiteY73" fmla="*/ 5790528 h 6858000"/>
              <a:gd name="connsiteX74" fmla="*/ 5983278 w 6223400"/>
              <a:gd name="connsiteY74" fmla="*/ 5805716 h 6858000"/>
              <a:gd name="connsiteX75" fmla="*/ 5983618 w 6223400"/>
              <a:gd name="connsiteY75" fmla="*/ 5862441 h 6858000"/>
              <a:gd name="connsiteX76" fmla="*/ 6015245 w 6223400"/>
              <a:gd name="connsiteY76" fmla="*/ 5963982 h 6858000"/>
              <a:gd name="connsiteX77" fmla="*/ 6027586 w 6223400"/>
              <a:gd name="connsiteY77" fmla="*/ 5986436 h 6858000"/>
              <a:gd name="connsiteX78" fmla="*/ 6049361 w 6223400"/>
              <a:gd name="connsiteY78" fmla="*/ 6034848 h 6858000"/>
              <a:gd name="connsiteX79" fmla="*/ 6070025 w 6223400"/>
              <a:gd name="connsiteY79" fmla="*/ 6064390 h 6858000"/>
              <a:gd name="connsiteX80" fmla="*/ 6066083 w 6223400"/>
              <a:gd name="connsiteY80" fmla="*/ 6074622 h 6858000"/>
              <a:gd name="connsiteX81" fmla="*/ 6068582 w 6223400"/>
              <a:gd name="connsiteY81" fmla="*/ 6095625 h 6858000"/>
              <a:gd name="connsiteX82" fmla="*/ 6098779 w 6223400"/>
              <a:gd name="connsiteY82" fmla="*/ 6194890 h 6858000"/>
              <a:gd name="connsiteX83" fmla="*/ 6109139 w 6223400"/>
              <a:gd name="connsiteY83" fmla="*/ 6211062 h 6858000"/>
              <a:gd name="connsiteX84" fmla="*/ 6145119 w 6223400"/>
              <a:gd name="connsiteY84" fmla="*/ 6303997 h 6858000"/>
              <a:gd name="connsiteX85" fmla="*/ 6165032 w 6223400"/>
              <a:gd name="connsiteY85" fmla="*/ 6461800 h 6858000"/>
              <a:gd name="connsiteX86" fmla="*/ 6210435 w 6223400"/>
              <a:gd name="connsiteY86" fmla="*/ 6633111 h 6858000"/>
              <a:gd name="connsiteX87" fmla="*/ 6219899 w 6223400"/>
              <a:gd name="connsiteY87" fmla="*/ 6838923 h 6858000"/>
              <a:gd name="connsiteX88" fmla="*/ 6216288 w 6223400"/>
              <a:gd name="connsiteY88" fmla="*/ 6858000 h 6858000"/>
              <a:gd name="connsiteX89" fmla="*/ 0 w 6223400"/>
              <a:gd name="connsiteY89" fmla="*/ 6858000 h 6858000"/>
              <a:gd name="connsiteX90" fmla="*/ 0 w 6223400"/>
              <a:gd name="connsiteY90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742659 w 6223400"/>
              <a:gd name="connsiteY4" fmla="*/ 169139 h 6858000"/>
              <a:gd name="connsiteX5" fmla="*/ 4740930 w 6223400"/>
              <a:gd name="connsiteY5" fmla="*/ 339224 h 6858000"/>
              <a:gd name="connsiteX6" fmla="*/ 4740041 w 6223400"/>
              <a:gd name="connsiteY6" fmla="*/ 340080 h 6858000"/>
              <a:gd name="connsiteX7" fmla="*/ 4738863 w 6223400"/>
              <a:gd name="connsiteY7" fmla="*/ 351201 h 6858000"/>
              <a:gd name="connsiteX8" fmla="*/ 4732241 w 6223400"/>
              <a:gd name="connsiteY8" fmla="*/ 351407 h 6858000"/>
              <a:gd name="connsiteX9" fmla="*/ 4732927 w 6223400"/>
              <a:gd name="connsiteY9" fmla="*/ 353369 h 6858000"/>
              <a:gd name="connsiteX10" fmla="*/ 4736091 w 6223400"/>
              <a:gd name="connsiteY10" fmla="*/ 365928 h 6858000"/>
              <a:gd name="connsiteX11" fmla="*/ 4739022 w 6223400"/>
              <a:gd name="connsiteY11" fmla="*/ 371555 h 6858000"/>
              <a:gd name="connsiteX12" fmla="*/ 4737700 w 6223400"/>
              <a:gd name="connsiteY12" fmla="*/ 372314 h 6858000"/>
              <a:gd name="connsiteX13" fmla="*/ 4766342 w 6223400"/>
              <a:gd name="connsiteY13" fmla="*/ 533311 h 6858000"/>
              <a:gd name="connsiteX14" fmla="*/ 4777327 w 6223400"/>
              <a:gd name="connsiteY14" fmla="*/ 543960 h 6858000"/>
              <a:gd name="connsiteX15" fmla="*/ 4785029 w 6223400"/>
              <a:gd name="connsiteY15" fmla="*/ 557747 h 6858000"/>
              <a:gd name="connsiteX16" fmla="*/ 4784573 w 6223400"/>
              <a:gd name="connsiteY16" fmla="*/ 559975 h 6858000"/>
              <a:gd name="connsiteX17" fmla="*/ 4789365 w 6223400"/>
              <a:gd name="connsiteY17" fmla="*/ 577604 h 6858000"/>
              <a:gd name="connsiteX18" fmla="*/ 4793212 w 6223400"/>
              <a:gd name="connsiteY18" fmla="*/ 580389 h 6858000"/>
              <a:gd name="connsiteX19" fmla="*/ 4820197 w 6223400"/>
              <a:gd name="connsiteY19" fmla="*/ 654308 h 6858000"/>
              <a:gd name="connsiteX20" fmla="*/ 4789004 w 6223400"/>
              <a:gd name="connsiteY20" fmla="*/ 709310 h 6858000"/>
              <a:gd name="connsiteX21" fmla="*/ 4809572 w 6223400"/>
              <a:gd name="connsiteY21" fmla="*/ 893538 h 6858000"/>
              <a:gd name="connsiteX22" fmla="*/ 4832997 w 6223400"/>
              <a:gd name="connsiteY22" fmla="*/ 1201806 h 6858000"/>
              <a:gd name="connsiteX23" fmla="*/ 4793622 w 6223400"/>
              <a:gd name="connsiteY23" fmla="*/ 1467065 h 6858000"/>
              <a:gd name="connsiteX24" fmla="*/ 4808087 w 6223400"/>
              <a:gd name="connsiteY24" fmla="*/ 1640574 h 6858000"/>
              <a:gd name="connsiteX25" fmla="*/ 4818290 w 6223400"/>
              <a:gd name="connsiteY25" fmla="*/ 1723113 h 6858000"/>
              <a:gd name="connsiteX26" fmla="*/ 4802030 w 6223400"/>
              <a:gd name="connsiteY26" fmla="*/ 1796477 h 6858000"/>
              <a:gd name="connsiteX27" fmla="*/ 4789394 w 6223400"/>
              <a:gd name="connsiteY27" fmla="*/ 1850084 h 6858000"/>
              <a:gd name="connsiteX28" fmla="*/ 4781341 w 6223400"/>
              <a:gd name="connsiteY28" fmla="*/ 1964880 h 6858000"/>
              <a:gd name="connsiteX29" fmla="*/ 4780876 w 6223400"/>
              <a:gd name="connsiteY29" fmla="*/ 2085740 h 6858000"/>
              <a:gd name="connsiteX30" fmla="*/ 4721183 w 6223400"/>
              <a:gd name="connsiteY30" fmla="*/ 2249323 h 6858000"/>
              <a:gd name="connsiteX31" fmla="*/ 4696718 w 6223400"/>
              <a:gd name="connsiteY31" fmla="*/ 2602688 h 6858000"/>
              <a:gd name="connsiteX32" fmla="*/ 4688423 w 6223400"/>
              <a:gd name="connsiteY32" fmla="*/ 2721695 h 6858000"/>
              <a:gd name="connsiteX33" fmla="*/ 4668388 w 6223400"/>
              <a:gd name="connsiteY33" fmla="*/ 2840426 h 6858000"/>
              <a:gd name="connsiteX34" fmla="*/ 4695734 w 6223400"/>
              <a:gd name="connsiteY34" fmla="*/ 2936681 h 6858000"/>
              <a:gd name="connsiteX35" fmla="*/ 4673957 w 6223400"/>
              <a:gd name="connsiteY35" fmla="*/ 3075786 h 6858000"/>
              <a:gd name="connsiteX36" fmla="*/ 4672057 w 6223400"/>
              <a:gd name="connsiteY36" fmla="*/ 3182899 h 6858000"/>
              <a:gd name="connsiteX37" fmla="*/ 4684836 w 6223400"/>
              <a:gd name="connsiteY37" fmla="*/ 3210263 h 6858000"/>
              <a:gd name="connsiteX38" fmla="*/ 4684277 w 6223400"/>
              <a:gd name="connsiteY38" fmla="*/ 3214819 h 6858000"/>
              <a:gd name="connsiteX39" fmla="*/ 4679724 w 6223400"/>
              <a:gd name="connsiteY39" fmla="*/ 3215542 h 6858000"/>
              <a:gd name="connsiteX40" fmla="*/ 4677577 w 6223400"/>
              <a:gd name="connsiteY40" fmla="*/ 3227568 h 6858000"/>
              <a:gd name="connsiteX41" fmla="*/ 4679121 w 6223400"/>
              <a:gd name="connsiteY41" fmla="*/ 3243956 h 6858000"/>
              <a:gd name="connsiteX42" fmla="*/ 4675886 w 6223400"/>
              <a:gd name="connsiteY42" fmla="*/ 3258102 h 6858000"/>
              <a:gd name="connsiteX43" fmla="*/ 4666132 w 6223400"/>
              <a:gd name="connsiteY43" fmla="*/ 3289864 h 6858000"/>
              <a:gd name="connsiteX44" fmla="*/ 4665929 w 6223400"/>
              <a:gd name="connsiteY44" fmla="*/ 3300587 h 6858000"/>
              <a:gd name="connsiteX45" fmla="*/ 4662937 w 6223400"/>
              <a:gd name="connsiteY45" fmla="*/ 3311027 h 6858000"/>
              <a:gd name="connsiteX46" fmla="*/ 4660497 w 6223400"/>
              <a:gd name="connsiteY46" fmla="*/ 3311675 h 6858000"/>
              <a:gd name="connsiteX47" fmla="*/ 4654307 w 6223400"/>
              <a:gd name="connsiteY47" fmla="*/ 3305257 h 6858000"/>
              <a:gd name="connsiteX48" fmla="*/ 4651183 w 6223400"/>
              <a:gd name="connsiteY48" fmla="*/ 3460438 h 6858000"/>
              <a:gd name="connsiteX49" fmla="*/ 4668869 w 6223400"/>
              <a:gd name="connsiteY49" fmla="*/ 3559504 h 6858000"/>
              <a:gd name="connsiteX50" fmla="*/ 4706367 w 6223400"/>
              <a:gd name="connsiteY50" fmla="*/ 3636089 h 6858000"/>
              <a:gd name="connsiteX51" fmla="*/ 4745680 w 6223400"/>
              <a:gd name="connsiteY51" fmla="*/ 3768627 h 6858000"/>
              <a:gd name="connsiteX52" fmla="*/ 4848872 w 6223400"/>
              <a:gd name="connsiteY52" fmla="*/ 3937574 h 6858000"/>
              <a:gd name="connsiteX53" fmla="*/ 4963133 w 6223400"/>
              <a:gd name="connsiteY53" fmla="*/ 4114322 h 6858000"/>
              <a:gd name="connsiteX54" fmla="*/ 5099436 w 6223400"/>
              <a:gd name="connsiteY54" fmla="*/ 4390012 h 6858000"/>
              <a:gd name="connsiteX55" fmla="*/ 5177436 w 6223400"/>
              <a:gd name="connsiteY55" fmla="*/ 4529367 h 6858000"/>
              <a:gd name="connsiteX56" fmla="*/ 5245650 w 6223400"/>
              <a:gd name="connsiteY56" fmla="*/ 4634370 h 6858000"/>
              <a:gd name="connsiteX57" fmla="*/ 5265662 w 6223400"/>
              <a:gd name="connsiteY57" fmla="*/ 4708824 h 6858000"/>
              <a:gd name="connsiteX58" fmla="*/ 5305482 w 6223400"/>
              <a:gd name="connsiteY58" fmla="*/ 4824943 h 6858000"/>
              <a:gd name="connsiteX59" fmla="*/ 5341722 w 6223400"/>
              <a:gd name="connsiteY59" fmla="*/ 4867341 h 6858000"/>
              <a:gd name="connsiteX60" fmla="*/ 5391860 w 6223400"/>
              <a:gd name="connsiteY60" fmla="*/ 4969482 h 6858000"/>
              <a:gd name="connsiteX61" fmla="*/ 5443823 w 6223400"/>
              <a:gd name="connsiteY61" fmla="*/ 5045764 h 6858000"/>
              <a:gd name="connsiteX62" fmla="*/ 5698884 w 6223400"/>
              <a:gd name="connsiteY62" fmla="*/ 5240135 h 6858000"/>
              <a:gd name="connsiteX63" fmla="*/ 5802745 w 6223400"/>
              <a:gd name="connsiteY63" fmla="*/ 5405525 h 6858000"/>
              <a:gd name="connsiteX64" fmla="*/ 5896576 w 6223400"/>
              <a:gd name="connsiteY64" fmla="*/ 5514876 h 6858000"/>
              <a:gd name="connsiteX65" fmla="*/ 5905131 w 6223400"/>
              <a:gd name="connsiteY65" fmla="*/ 5543895 h 6858000"/>
              <a:gd name="connsiteX66" fmla="*/ 5919711 w 6223400"/>
              <a:gd name="connsiteY66" fmla="*/ 5592311 h 6858000"/>
              <a:gd name="connsiteX67" fmla="*/ 5921028 w 6223400"/>
              <a:gd name="connsiteY67" fmla="*/ 5636484 h 6858000"/>
              <a:gd name="connsiteX68" fmla="*/ 5937013 w 6223400"/>
              <a:gd name="connsiteY68" fmla="*/ 5673804 h 6858000"/>
              <a:gd name="connsiteX69" fmla="*/ 5953116 w 6223400"/>
              <a:gd name="connsiteY69" fmla="*/ 5672149 h 6858000"/>
              <a:gd name="connsiteX70" fmla="*/ 5966195 w 6223400"/>
              <a:gd name="connsiteY70" fmla="*/ 5715424 h 6858000"/>
              <a:gd name="connsiteX71" fmla="*/ 5984676 w 6223400"/>
              <a:gd name="connsiteY71" fmla="*/ 5782202 h 6858000"/>
              <a:gd name="connsiteX72" fmla="*/ 5991226 w 6223400"/>
              <a:gd name="connsiteY72" fmla="*/ 5790528 h 6858000"/>
              <a:gd name="connsiteX73" fmla="*/ 5983278 w 6223400"/>
              <a:gd name="connsiteY73" fmla="*/ 5805716 h 6858000"/>
              <a:gd name="connsiteX74" fmla="*/ 5983618 w 6223400"/>
              <a:gd name="connsiteY74" fmla="*/ 5862441 h 6858000"/>
              <a:gd name="connsiteX75" fmla="*/ 6015245 w 6223400"/>
              <a:gd name="connsiteY75" fmla="*/ 5963982 h 6858000"/>
              <a:gd name="connsiteX76" fmla="*/ 6027586 w 6223400"/>
              <a:gd name="connsiteY76" fmla="*/ 5986436 h 6858000"/>
              <a:gd name="connsiteX77" fmla="*/ 6049361 w 6223400"/>
              <a:gd name="connsiteY77" fmla="*/ 6034848 h 6858000"/>
              <a:gd name="connsiteX78" fmla="*/ 6070025 w 6223400"/>
              <a:gd name="connsiteY78" fmla="*/ 6064390 h 6858000"/>
              <a:gd name="connsiteX79" fmla="*/ 6066083 w 6223400"/>
              <a:gd name="connsiteY79" fmla="*/ 6074622 h 6858000"/>
              <a:gd name="connsiteX80" fmla="*/ 6068582 w 6223400"/>
              <a:gd name="connsiteY80" fmla="*/ 6095625 h 6858000"/>
              <a:gd name="connsiteX81" fmla="*/ 6098779 w 6223400"/>
              <a:gd name="connsiteY81" fmla="*/ 6194890 h 6858000"/>
              <a:gd name="connsiteX82" fmla="*/ 6109139 w 6223400"/>
              <a:gd name="connsiteY82" fmla="*/ 6211062 h 6858000"/>
              <a:gd name="connsiteX83" fmla="*/ 6145119 w 6223400"/>
              <a:gd name="connsiteY83" fmla="*/ 6303997 h 6858000"/>
              <a:gd name="connsiteX84" fmla="*/ 6165032 w 6223400"/>
              <a:gd name="connsiteY84" fmla="*/ 6461800 h 6858000"/>
              <a:gd name="connsiteX85" fmla="*/ 6210435 w 6223400"/>
              <a:gd name="connsiteY85" fmla="*/ 6633111 h 6858000"/>
              <a:gd name="connsiteX86" fmla="*/ 6219899 w 6223400"/>
              <a:gd name="connsiteY86" fmla="*/ 6838923 h 6858000"/>
              <a:gd name="connsiteX87" fmla="*/ 6216288 w 6223400"/>
              <a:gd name="connsiteY87" fmla="*/ 6858000 h 6858000"/>
              <a:gd name="connsiteX88" fmla="*/ 0 w 6223400"/>
              <a:gd name="connsiteY88" fmla="*/ 6858000 h 6858000"/>
              <a:gd name="connsiteX89" fmla="*/ 0 w 6223400"/>
              <a:gd name="connsiteY89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742659 w 6223400"/>
              <a:gd name="connsiteY4" fmla="*/ 169139 h 6858000"/>
              <a:gd name="connsiteX5" fmla="*/ 4740930 w 6223400"/>
              <a:gd name="connsiteY5" fmla="*/ 339224 h 6858000"/>
              <a:gd name="connsiteX6" fmla="*/ 4740041 w 6223400"/>
              <a:gd name="connsiteY6" fmla="*/ 340080 h 6858000"/>
              <a:gd name="connsiteX7" fmla="*/ 4738863 w 6223400"/>
              <a:gd name="connsiteY7" fmla="*/ 351201 h 6858000"/>
              <a:gd name="connsiteX8" fmla="*/ 4732241 w 6223400"/>
              <a:gd name="connsiteY8" fmla="*/ 351407 h 6858000"/>
              <a:gd name="connsiteX9" fmla="*/ 4732927 w 6223400"/>
              <a:gd name="connsiteY9" fmla="*/ 353369 h 6858000"/>
              <a:gd name="connsiteX10" fmla="*/ 4736091 w 6223400"/>
              <a:gd name="connsiteY10" fmla="*/ 365928 h 6858000"/>
              <a:gd name="connsiteX11" fmla="*/ 4739022 w 6223400"/>
              <a:gd name="connsiteY11" fmla="*/ 371555 h 6858000"/>
              <a:gd name="connsiteX12" fmla="*/ 4737700 w 6223400"/>
              <a:gd name="connsiteY12" fmla="*/ 372314 h 6858000"/>
              <a:gd name="connsiteX13" fmla="*/ 4766342 w 6223400"/>
              <a:gd name="connsiteY13" fmla="*/ 533311 h 6858000"/>
              <a:gd name="connsiteX14" fmla="*/ 4777327 w 6223400"/>
              <a:gd name="connsiteY14" fmla="*/ 543960 h 6858000"/>
              <a:gd name="connsiteX15" fmla="*/ 4785029 w 6223400"/>
              <a:gd name="connsiteY15" fmla="*/ 557747 h 6858000"/>
              <a:gd name="connsiteX16" fmla="*/ 4784573 w 6223400"/>
              <a:gd name="connsiteY16" fmla="*/ 559975 h 6858000"/>
              <a:gd name="connsiteX17" fmla="*/ 4789365 w 6223400"/>
              <a:gd name="connsiteY17" fmla="*/ 577604 h 6858000"/>
              <a:gd name="connsiteX18" fmla="*/ 4793212 w 6223400"/>
              <a:gd name="connsiteY18" fmla="*/ 580389 h 6858000"/>
              <a:gd name="connsiteX19" fmla="*/ 4789004 w 6223400"/>
              <a:gd name="connsiteY19" fmla="*/ 709310 h 6858000"/>
              <a:gd name="connsiteX20" fmla="*/ 4809572 w 6223400"/>
              <a:gd name="connsiteY20" fmla="*/ 893538 h 6858000"/>
              <a:gd name="connsiteX21" fmla="*/ 4832997 w 6223400"/>
              <a:gd name="connsiteY21" fmla="*/ 1201806 h 6858000"/>
              <a:gd name="connsiteX22" fmla="*/ 4793622 w 6223400"/>
              <a:gd name="connsiteY22" fmla="*/ 1467065 h 6858000"/>
              <a:gd name="connsiteX23" fmla="*/ 4808087 w 6223400"/>
              <a:gd name="connsiteY23" fmla="*/ 1640574 h 6858000"/>
              <a:gd name="connsiteX24" fmla="*/ 4818290 w 6223400"/>
              <a:gd name="connsiteY24" fmla="*/ 1723113 h 6858000"/>
              <a:gd name="connsiteX25" fmla="*/ 4802030 w 6223400"/>
              <a:gd name="connsiteY25" fmla="*/ 1796477 h 6858000"/>
              <a:gd name="connsiteX26" fmla="*/ 4789394 w 6223400"/>
              <a:gd name="connsiteY26" fmla="*/ 1850084 h 6858000"/>
              <a:gd name="connsiteX27" fmla="*/ 4781341 w 6223400"/>
              <a:gd name="connsiteY27" fmla="*/ 1964880 h 6858000"/>
              <a:gd name="connsiteX28" fmla="*/ 4780876 w 6223400"/>
              <a:gd name="connsiteY28" fmla="*/ 2085740 h 6858000"/>
              <a:gd name="connsiteX29" fmla="*/ 4721183 w 6223400"/>
              <a:gd name="connsiteY29" fmla="*/ 2249323 h 6858000"/>
              <a:gd name="connsiteX30" fmla="*/ 4696718 w 6223400"/>
              <a:gd name="connsiteY30" fmla="*/ 2602688 h 6858000"/>
              <a:gd name="connsiteX31" fmla="*/ 4688423 w 6223400"/>
              <a:gd name="connsiteY31" fmla="*/ 2721695 h 6858000"/>
              <a:gd name="connsiteX32" fmla="*/ 4668388 w 6223400"/>
              <a:gd name="connsiteY32" fmla="*/ 2840426 h 6858000"/>
              <a:gd name="connsiteX33" fmla="*/ 4695734 w 6223400"/>
              <a:gd name="connsiteY33" fmla="*/ 2936681 h 6858000"/>
              <a:gd name="connsiteX34" fmla="*/ 4673957 w 6223400"/>
              <a:gd name="connsiteY34" fmla="*/ 3075786 h 6858000"/>
              <a:gd name="connsiteX35" fmla="*/ 4672057 w 6223400"/>
              <a:gd name="connsiteY35" fmla="*/ 3182899 h 6858000"/>
              <a:gd name="connsiteX36" fmla="*/ 4684836 w 6223400"/>
              <a:gd name="connsiteY36" fmla="*/ 3210263 h 6858000"/>
              <a:gd name="connsiteX37" fmla="*/ 4684277 w 6223400"/>
              <a:gd name="connsiteY37" fmla="*/ 3214819 h 6858000"/>
              <a:gd name="connsiteX38" fmla="*/ 4679724 w 6223400"/>
              <a:gd name="connsiteY38" fmla="*/ 3215542 h 6858000"/>
              <a:gd name="connsiteX39" fmla="*/ 4677577 w 6223400"/>
              <a:gd name="connsiteY39" fmla="*/ 3227568 h 6858000"/>
              <a:gd name="connsiteX40" fmla="*/ 4679121 w 6223400"/>
              <a:gd name="connsiteY40" fmla="*/ 3243956 h 6858000"/>
              <a:gd name="connsiteX41" fmla="*/ 4675886 w 6223400"/>
              <a:gd name="connsiteY41" fmla="*/ 3258102 h 6858000"/>
              <a:gd name="connsiteX42" fmla="*/ 4666132 w 6223400"/>
              <a:gd name="connsiteY42" fmla="*/ 3289864 h 6858000"/>
              <a:gd name="connsiteX43" fmla="*/ 4665929 w 6223400"/>
              <a:gd name="connsiteY43" fmla="*/ 3300587 h 6858000"/>
              <a:gd name="connsiteX44" fmla="*/ 4662937 w 6223400"/>
              <a:gd name="connsiteY44" fmla="*/ 3311027 h 6858000"/>
              <a:gd name="connsiteX45" fmla="*/ 4660497 w 6223400"/>
              <a:gd name="connsiteY45" fmla="*/ 3311675 h 6858000"/>
              <a:gd name="connsiteX46" fmla="*/ 4654307 w 6223400"/>
              <a:gd name="connsiteY46" fmla="*/ 3305257 h 6858000"/>
              <a:gd name="connsiteX47" fmla="*/ 4651183 w 6223400"/>
              <a:gd name="connsiteY47" fmla="*/ 3460438 h 6858000"/>
              <a:gd name="connsiteX48" fmla="*/ 4668869 w 6223400"/>
              <a:gd name="connsiteY48" fmla="*/ 3559504 h 6858000"/>
              <a:gd name="connsiteX49" fmla="*/ 4706367 w 6223400"/>
              <a:gd name="connsiteY49" fmla="*/ 3636089 h 6858000"/>
              <a:gd name="connsiteX50" fmla="*/ 4745680 w 6223400"/>
              <a:gd name="connsiteY50" fmla="*/ 3768627 h 6858000"/>
              <a:gd name="connsiteX51" fmla="*/ 4848872 w 6223400"/>
              <a:gd name="connsiteY51" fmla="*/ 3937574 h 6858000"/>
              <a:gd name="connsiteX52" fmla="*/ 4963133 w 6223400"/>
              <a:gd name="connsiteY52" fmla="*/ 4114322 h 6858000"/>
              <a:gd name="connsiteX53" fmla="*/ 5099436 w 6223400"/>
              <a:gd name="connsiteY53" fmla="*/ 4390012 h 6858000"/>
              <a:gd name="connsiteX54" fmla="*/ 5177436 w 6223400"/>
              <a:gd name="connsiteY54" fmla="*/ 4529367 h 6858000"/>
              <a:gd name="connsiteX55" fmla="*/ 5245650 w 6223400"/>
              <a:gd name="connsiteY55" fmla="*/ 4634370 h 6858000"/>
              <a:gd name="connsiteX56" fmla="*/ 5265662 w 6223400"/>
              <a:gd name="connsiteY56" fmla="*/ 4708824 h 6858000"/>
              <a:gd name="connsiteX57" fmla="*/ 5305482 w 6223400"/>
              <a:gd name="connsiteY57" fmla="*/ 4824943 h 6858000"/>
              <a:gd name="connsiteX58" fmla="*/ 5341722 w 6223400"/>
              <a:gd name="connsiteY58" fmla="*/ 4867341 h 6858000"/>
              <a:gd name="connsiteX59" fmla="*/ 5391860 w 6223400"/>
              <a:gd name="connsiteY59" fmla="*/ 4969482 h 6858000"/>
              <a:gd name="connsiteX60" fmla="*/ 5443823 w 6223400"/>
              <a:gd name="connsiteY60" fmla="*/ 5045764 h 6858000"/>
              <a:gd name="connsiteX61" fmla="*/ 5698884 w 6223400"/>
              <a:gd name="connsiteY61" fmla="*/ 5240135 h 6858000"/>
              <a:gd name="connsiteX62" fmla="*/ 5802745 w 6223400"/>
              <a:gd name="connsiteY62" fmla="*/ 5405525 h 6858000"/>
              <a:gd name="connsiteX63" fmla="*/ 5896576 w 6223400"/>
              <a:gd name="connsiteY63" fmla="*/ 5514876 h 6858000"/>
              <a:gd name="connsiteX64" fmla="*/ 5905131 w 6223400"/>
              <a:gd name="connsiteY64" fmla="*/ 5543895 h 6858000"/>
              <a:gd name="connsiteX65" fmla="*/ 5919711 w 6223400"/>
              <a:gd name="connsiteY65" fmla="*/ 5592311 h 6858000"/>
              <a:gd name="connsiteX66" fmla="*/ 5921028 w 6223400"/>
              <a:gd name="connsiteY66" fmla="*/ 5636484 h 6858000"/>
              <a:gd name="connsiteX67" fmla="*/ 5937013 w 6223400"/>
              <a:gd name="connsiteY67" fmla="*/ 5673804 h 6858000"/>
              <a:gd name="connsiteX68" fmla="*/ 5953116 w 6223400"/>
              <a:gd name="connsiteY68" fmla="*/ 5672149 h 6858000"/>
              <a:gd name="connsiteX69" fmla="*/ 5966195 w 6223400"/>
              <a:gd name="connsiteY69" fmla="*/ 5715424 h 6858000"/>
              <a:gd name="connsiteX70" fmla="*/ 5984676 w 6223400"/>
              <a:gd name="connsiteY70" fmla="*/ 5782202 h 6858000"/>
              <a:gd name="connsiteX71" fmla="*/ 5991226 w 6223400"/>
              <a:gd name="connsiteY71" fmla="*/ 5790528 h 6858000"/>
              <a:gd name="connsiteX72" fmla="*/ 5983278 w 6223400"/>
              <a:gd name="connsiteY72" fmla="*/ 5805716 h 6858000"/>
              <a:gd name="connsiteX73" fmla="*/ 5983618 w 6223400"/>
              <a:gd name="connsiteY73" fmla="*/ 5862441 h 6858000"/>
              <a:gd name="connsiteX74" fmla="*/ 6015245 w 6223400"/>
              <a:gd name="connsiteY74" fmla="*/ 5963982 h 6858000"/>
              <a:gd name="connsiteX75" fmla="*/ 6027586 w 6223400"/>
              <a:gd name="connsiteY75" fmla="*/ 5986436 h 6858000"/>
              <a:gd name="connsiteX76" fmla="*/ 6049361 w 6223400"/>
              <a:gd name="connsiteY76" fmla="*/ 6034848 h 6858000"/>
              <a:gd name="connsiteX77" fmla="*/ 6070025 w 6223400"/>
              <a:gd name="connsiteY77" fmla="*/ 6064390 h 6858000"/>
              <a:gd name="connsiteX78" fmla="*/ 6066083 w 6223400"/>
              <a:gd name="connsiteY78" fmla="*/ 6074622 h 6858000"/>
              <a:gd name="connsiteX79" fmla="*/ 6068582 w 6223400"/>
              <a:gd name="connsiteY79" fmla="*/ 6095625 h 6858000"/>
              <a:gd name="connsiteX80" fmla="*/ 6098779 w 6223400"/>
              <a:gd name="connsiteY80" fmla="*/ 6194890 h 6858000"/>
              <a:gd name="connsiteX81" fmla="*/ 6109139 w 6223400"/>
              <a:gd name="connsiteY81" fmla="*/ 6211062 h 6858000"/>
              <a:gd name="connsiteX82" fmla="*/ 6145119 w 6223400"/>
              <a:gd name="connsiteY82" fmla="*/ 6303997 h 6858000"/>
              <a:gd name="connsiteX83" fmla="*/ 6165032 w 6223400"/>
              <a:gd name="connsiteY83" fmla="*/ 6461800 h 6858000"/>
              <a:gd name="connsiteX84" fmla="*/ 6210435 w 6223400"/>
              <a:gd name="connsiteY84" fmla="*/ 6633111 h 6858000"/>
              <a:gd name="connsiteX85" fmla="*/ 6219899 w 6223400"/>
              <a:gd name="connsiteY85" fmla="*/ 6838923 h 6858000"/>
              <a:gd name="connsiteX86" fmla="*/ 6216288 w 6223400"/>
              <a:gd name="connsiteY86" fmla="*/ 6858000 h 6858000"/>
              <a:gd name="connsiteX87" fmla="*/ 0 w 6223400"/>
              <a:gd name="connsiteY87" fmla="*/ 6858000 h 6858000"/>
              <a:gd name="connsiteX88" fmla="*/ 0 w 6223400"/>
              <a:gd name="connsiteY88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742659 w 6223400"/>
              <a:gd name="connsiteY4" fmla="*/ 169139 h 6858000"/>
              <a:gd name="connsiteX5" fmla="*/ 4740930 w 6223400"/>
              <a:gd name="connsiteY5" fmla="*/ 339224 h 6858000"/>
              <a:gd name="connsiteX6" fmla="*/ 4740041 w 6223400"/>
              <a:gd name="connsiteY6" fmla="*/ 340080 h 6858000"/>
              <a:gd name="connsiteX7" fmla="*/ 4738863 w 6223400"/>
              <a:gd name="connsiteY7" fmla="*/ 351201 h 6858000"/>
              <a:gd name="connsiteX8" fmla="*/ 4732241 w 6223400"/>
              <a:gd name="connsiteY8" fmla="*/ 351407 h 6858000"/>
              <a:gd name="connsiteX9" fmla="*/ 4732927 w 6223400"/>
              <a:gd name="connsiteY9" fmla="*/ 353369 h 6858000"/>
              <a:gd name="connsiteX10" fmla="*/ 4736091 w 6223400"/>
              <a:gd name="connsiteY10" fmla="*/ 365928 h 6858000"/>
              <a:gd name="connsiteX11" fmla="*/ 4739022 w 6223400"/>
              <a:gd name="connsiteY11" fmla="*/ 371555 h 6858000"/>
              <a:gd name="connsiteX12" fmla="*/ 4737700 w 6223400"/>
              <a:gd name="connsiteY12" fmla="*/ 372314 h 6858000"/>
              <a:gd name="connsiteX13" fmla="*/ 4766342 w 6223400"/>
              <a:gd name="connsiteY13" fmla="*/ 533311 h 6858000"/>
              <a:gd name="connsiteX14" fmla="*/ 4777327 w 6223400"/>
              <a:gd name="connsiteY14" fmla="*/ 543960 h 6858000"/>
              <a:gd name="connsiteX15" fmla="*/ 4785029 w 6223400"/>
              <a:gd name="connsiteY15" fmla="*/ 557747 h 6858000"/>
              <a:gd name="connsiteX16" fmla="*/ 4784573 w 6223400"/>
              <a:gd name="connsiteY16" fmla="*/ 559975 h 6858000"/>
              <a:gd name="connsiteX17" fmla="*/ 4789365 w 6223400"/>
              <a:gd name="connsiteY17" fmla="*/ 577604 h 6858000"/>
              <a:gd name="connsiteX18" fmla="*/ 4793212 w 6223400"/>
              <a:gd name="connsiteY18" fmla="*/ 580389 h 6858000"/>
              <a:gd name="connsiteX19" fmla="*/ 4789004 w 6223400"/>
              <a:gd name="connsiteY19" fmla="*/ 709310 h 6858000"/>
              <a:gd name="connsiteX20" fmla="*/ 4809572 w 6223400"/>
              <a:gd name="connsiteY20" fmla="*/ 893538 h 6858000"/>
              <a:gd name="connsiteX21" fmla="*/ 4832997 w 6223400"/>
              <a:gd name="connsiteY21" fmla="*/ 1201806 h 6858000"/>
              <a:gd name="connsiteX22" fmla="*/ 4793622 w 6223400"/>
              <a:gd name="connsiteY22" fmla="*/ 1467065 h 6858000"/>
              <a:gd name="connsiteX23" fmla="*/ 4808087 w 6223400"/>
              <a:gd name="connsiteY23" fmla="*/ 1640574 h 6858000"/>
              <a:gd name="connsiteX24" fmla="*/ 4818290 w 6223400"/>
              <a:gd name="connsiteY24" fmla="*/ 1723113 h 6858000"/>
              <a:gd name="connsiteX25" fmla="*/ 4802030 w 6223400"/>
              <a:gd name="connsiteY25" fmla="*/ 1796477 h 6858000"/>
              <a:gd name="connsiteX26" fmla="*/ 4789394 w 6223400"/>
              <a:gd name="connsiteY26" fmla="*/ 1850084 h 6858000"/>
              <a:gd name="connsiteX27" fmla="*/ 4781341 w 6223400"/>
              <a:gd name="connsiteY27" fmla="*/ 1964880 h 6858000"/>
              <a:gd name="connsiteX28" fmla="*/ 4780876 w 6223400"/>
              <a:gd name="connsiteY28" fmla="*/ 2085740 h 6858000"/>
              <a:gd name="connsiteX29" fmla="*/ 4721183 w 6223400"/>
              <a:gd name="connsiteY29" fmla="*/ 2249323 h 6858000"/>
              <a:gd name="connsiteX30" fmla="*/ 4696718 w 6223400"/>
              <a:gd name="connsiteY30" fmla="*/ 2602688 h 6858000"/>
              <a:gd name="connsiteX31" fmla="*/ 4688423 w 6223400"/>
              <a:gd name="connsiteY31" fmla="*/ 2721695 h 6858000"/>
              <a:gd name="connsiteX32" fmla="*/ 4668388 w 6223400"/>
              <a:gd name="connsiteY32" fmla="*/ 2840426 h 6858000"/>
              <a:gd name="connsiteX33" fmla="*/ 4695734 w 6223400"/>
              <a:gd name="connsiteY33" fmla="*/ 2936681 h 6858000"/>
              <a:gd name="connsiteX34" fmla="*/ 4673957 w 6223400"/>
              <a:gd name="connsiteY34" fmla="*/ 3075786 h 6858000"/>
              <a:gd name="connsiteX35" fmla="*/ 4672057 w 6223400"/>
              <a:gd name="connsiteY35" fmla="*/ 3182899 h 6858000"/>
              <a:gd name="connsiteX36" fmla="*/ 4684836 w 6223400"/>
              <a:gd name="connsiteY36" fmla="*/ 3210263 h 6858000"/>
              <a:gd name="connsiteX37" fmla="*/ 4684277 w 6223400"/>
              <a:gd name="connsiteY37" fmla="*/ 3214819 h 6858000"/>
              <a:gd name="connsiteX38" fmla="*/ 4679724 w 6223400"/>
              <a:gd name="connsiteY38" fmla="*/ 3215542 h 6858000"/>
              <a:gd name="connsiteX39" fmla="*/ 4677577 w 6223400"/>
              <a:gd name="connsiteY39" fmla="*/ 3227568 h 6858000"/>
              <a:gd name="connsiteX40" fmla="*/ 4679121 w 6223400"/>
              <a:gd name="connsiteY40" fmla="*/ 3243956 h 6858000"/>
              <a:gd name="connsiteX41" fmla="*/ 4675886 w 6223400"/>
              <a:gd name="connsiteY41" fmla="*/ 3258102 h 6858000"/>
              <a:gd name="connsiteX42" fmla="*/ 4666132 w 6223400"/>
              <a:gd name="connsiteY42" fmla="*/ 3289864 h 6858000"/>
              <a:gd name="connsiteX43" fmla="*/ 4665929 w 6223400"/>
              <a:gd name="connsiteY43" fmla="*/ 3300587 h 6858000"/>
              <a:gd name="connsiteX44" fmla="*/ 4662937 w 6223400"/>
              <a:gd name="connsiteY44" fmla="*/ 3311027 h 6858000"/>
              <a:gd name="connsiteX45" fmla="*/ 4660497 w 6223400"/>
              <a:gd name="connsiteY45" fmla="*/ 3311675 h 6858000"/>
              <a:gd name="connsiteX46" fmla="*/ 4654307 w 6223400"/>
              <a:gd name="connsiteY46" fmla="*/ 3305257 h 6858000"/>
              <a:gd name="connsiteX47" fmla="*/ 4651183 w 6223400"/>
              <a:gd name="connsiteY47" fmla="*/ 3460438 h 6858000"/>
              <a:gd name="connsiteX48" fmla="*/ 4668869 w 6223400"/>
              <a:gd name="connsiteY48" fmla="*/ 3559504 h 6858000"/>
              <a:gd name="connsiteX49" fmla="*/ 4706367 w 6223400"/>
              <a:gd name="connsiteY49" fmla="*/ 3636089 h 6858000"/>
              <a:gd name="connsiteX50" fmla="*/ 4745680 w 6223400"/>
              <a:gd name="connsiteY50" fmla="*/ 3768627 h 6858000"/>
              <a:gd name="connsiteX51" fmla="*/ 4848872 w 6223400"/>
              <a:gd name="connsiteY51" fmla="*/ 3937574 h 6858000"/>
              <a:gd name="connsiteX52" fmla="*/ 5099436 w 6223400"/>
              <a:gd name="connsiteY52" fmla="*/ 4390012 h 6858000"/>
              <a:gd name="connsiteX53" fmla="*/ 5177436 w 6223400"/>
              <a:gd name="connsiteY53" fmla="*/ 4529367 h 6858000"/>
              <a:gd name="connsiteX54" fmla="*/ 5245650 w 6223400"/>
              <a:gd name="connsiteY54" fmla="*/ 4634370 h 6858000"/>
              <a:gd name="connsiteX55" fmla="*/ 5265662 w 6223400"/>
              <a:gd name="connsiteY55" fmla="*/ 4708824 h 6858000"/>
              <a:gd name="connsiteX56" fmla="*/ 5305482 w 6223400"/>
              <a:gd name="connsiteY56" fmla="*/ 4824943 h 6858000"/>
              <a:gd name="connsiteX57" fmla="*/ 5341722 w 6223400"/>
              <a:gd name="connsiteY57" fmla="*/ 4867341 h 6858000"/>
              <a:gd name="connsiteX58" fmla="*/ 5391860 w 6223400"/>
              <a:gd name="connsiteY58" fmla="*/ 4969482 h 6858000"/>
              <a:gd name="connsiteX59" fmla="*/ 5443823 w 6223400"/>
              <a:gd name="connsiteY59" fmla="*/ 5045764 h 6858000"/>
              <a:gd name="connsiteX60" fmla="*/ 5698884 w 6223400"/>
              <a:gd name="connsiteY60" fmla="*/ 5240135 h 6858000"/>
              <a:gd name="connsiteX61" fmla="*/ 5802745 w 6223400"/>
              <a:gd name="connsiteY61" fmla="*/ 5405525 h 6858000"/>
              <a:gd name="connsiteX62" fmla="*/ 5896576 w 6223400"/>
              <a:gd name="connsiteY62" fmla="*/ 5514876 h 6858000"/>
              <a:gd name="connsiteX63" fmla="*/ 5905131 w 6223400"/>
              <a:gd name="connsiteY63" fmla="*/ 5543895 h 6858000"/>
              <a:gd name="connsiteX64" fmla="*/ 5919711 w 6223400"/>
              <a:gd name="connsiteY64" fmla="*/ 5592311 h 6858000"/>
              <a:gd name="connsiteX65" fmla="*/ 5921028 w 6223400"/>
              <a:gd name="connsiteY65" fmla="*/ 5636484 h 6858000"/>
              <a:gd name="connsiteX66" fmla="*/ 5937013 w 6223400"/>
              <a:gd name="connsiteY66" fmla="*/ 5673804 h 6858000"/>
              <a:gd name="connsiteX67" fmla="*/ 5953116 w 6223400"/>
              <a:gd name="connsiteY67" fmla="*/ 5672149 h 6858000"/>
              <a:gd name="connsiteX68" fmla="*/ 5966195 w 6223400"/>
              <a:gd name="connsiteY68" fmla="*/ 5715424 h 6858000"/>
              <a:gd name="connsiteX69" fmla="*/ 5984676 w 6223400"/>
              <a:gd name="connsiteY69" fmla="*/ 5782202 h 6858000"/>
              <a:gd name="connsiteX70" fmla="*/ 5991226 w 6223400"/>
              <a:gd name="connsiteY70" fmla="*/ 5790528 h 6858000"/>
              <a:gd name="connsiteX71" fmla="*/ 5983278 w 6223400"/>
              <a:gd name="connsiteY71" fmla="*/ 5805716 h 6858000"/>
              <a:gd name="connsiteX72" fmla="*/ 5983618 w 6223400"/>
              <a:gd name="connsiteY72" fmla="*/ 5862441 h 6858000"/>
              <a:gd name="connsiteX73" fmla="*/ 6015245 w 6223400"/>
              <a:gd name="connsiteY73" fmla="*/ 5963982 h 6858000"/>
              <a:gd name="connsiteX74" fmla="*/ 6027586 w 6223400"/>
              <a:gd name="connsiteY74" fmla="*/ 5986436 h 6858000"/>
              <a:gd name="connsiteX75" fmla="*/ 6049361 w 6223400"/>
              <a:gd name="connsiteY75" fmla="*/ 6034848 h 6858000"/>
              <a:gd name="connsiteX76" fmla="*/ 6070025 w 6223400"/>
              <a:gd name="connsiteY76" fmla="*/ 6064390 h 6858000"/>
              <a:gd name="connsiteX77" fmla="*/ 6066083 w 6223400"/>
              <a:gd name="connsiteY77" fmla="*/ 6074622 h 6858000"/>
              <a:gd name="connsiteX78" fmla="*/ 6068582 w 6223400"/>
              <a:gd name="connsiteY78" fmla="*/ 6095625 h 6858000"/>
              <a:gd name="connsiteX79" fmla="*/ 6098779 w 6223400"/>
              <a:gd name="connsiteY79" fmla="*/ 6194890 h 6858000"/>
              <a:gd name="connsiteX80" fmla="*/ 6109139 w 6223400"/>
              <a:gd name="connsiteY80" fmla="*/ 6211062 h 6858000"/>
              <a:gd name="connsiteX81" fmla="*/ 6145119 w 6223400"/>
              <a:gd name="connsiteY81" fmla="*/ 6303997 h 6858000"/>
              <a:gd name="connsiteX82" fmla="*/ 6165032 w 6223400"/>
              <a:gd name="connsiteY82" fmla="*/ 6461800 h 6858000"/>
              <a:gd name="connsiteX83" fmla="*/ 6210435 w 6223400"/>
              <a:gd name="connsiteY83" fmla="*/ 6633111 h 6858000"/>
              <a:gd name="connsiteX84" fmla="*/ 6219899 w 6223400"/>
              <a:gd name="connsiteY84" fmla="*/ 6838923 h 6858000"/>
              <a:gd name="connsiteX85" fmla="*/ 6216288 w 6223400"/>
              <a:gd name="connsiteY85" fmla="*/ 6858000 h 6858000"/>
              <a:gd name="connsiteX86" fmla="*/ 0 w 6223400"/>
              <a:gd name="connsiteY86" fmla="*/ 6858000 h 6858000"/>
              <a:gd name="connsiteX87" fmla="*/ 0 w 6223400"/>
              <a:gd name="connsiteY87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742659 w 6223400"/>
              <a:gd name="connsiteY4" fmla="*/ 169139 h 6858000"/>
              <a:gd name="connsiteX5" fmla="*/ 4740930 w 6223400"/>
              <a:gd name="connsiteY5" fmla="*/ 339224 h 6858000"/>
              <a:gd name="connsiteX6" fmla="*/ 4740041 w 6223400"/>
              <a:gd name="connsiteY6" fmla="*/ 340080 h 6858000"/>
              <a:gd name="connsiteX7" fmla="*/ 4738863 w 6223400"/>
              <a:gd name="connsiteY7" fmla="*/ 351201 h 6858000"/>
              <a:gd name="connsiteX8" fmla="*/ 4732241 w 6223400"/>
              <a:gd name="connsiteY8" fmla="*/ 351407 h 6858000"/>
              <a:gd name="connsiteX9" fmla="*/ 4732927 w 6223400"/>
              <a:gd name="connsiteY9" fmla="*/ 353369 h 6858000"/>
              <a:gd name="connsiteX10" fmla="*/ 4736091 w 6223400"/>
              <a:gd name="connsiteY10" fmla="*/ 365928 h 6858000"/>
              <a:gd name="connsiteX11" fmla="*/ 4739022 w 6223400"/>
              <a:gd name="connsiteY11" fmla="*/ 371555 h 6858000"/>
              <a:gd name="connsiteX12" fmla="*/ 4737700 w 6223400"/>
              <a:gd name="connsiteY12" fmla="*/ 372314 h 6858000"/>
              <a:gd name="connsiteX13" fmla="*/ 4766342 w 6223400"/>
              <a:gd name="connsiteY13" fmla="*/ 533311 h 6858000"/>
              <a:gd name="connsiteX14" fmla="*/ 4777327 w 6223400"/>
              <a:gd name="connsiteY14" fmla="*/ 543960 h 6858000"/>
              <a:gd name="connsiteX15" fmla="*/ 4785029 w 6223400"/>
              <a:gd name="connsiteY15" fmla="*/ 557747 h 6858000"/>
              <a:gd name="connsiteX16" fmla="*/ 4784573 w 6223400"/>
              <a:gd name="connsiteY16" fmla="*/ 559975 h 6858000"/>
              <a:gd name="connsiteX17" fmla="*/ 4789365 w 6223400"/>
              <a:gd name="connsiteY17" fmla="*/ 577604 h 6858000"/>
              <a:gd name="connsiteX18" fmla="*/ 4793212 w 6223400"/>
              <a:gd name="connsiteY18" fmla="*/ 580389 h 6858000"/>
              <a:gd name="connsiteX19" fmla="*/ 4789004 w 6223400"/>
              <a:gd name="connsiteY19" fmla="*/ 709310 h 6858000"/>
              <a:gd name="connsiteX20" fmla="*/ 4809572 w 6223400"/>
              <a:gd name="connsiteY20" fmla="*/ 893538 h 6858000"/>
              <a:gd name="connsiteX21" fmla="*/ 4832997 w 6223400"/>
              <a:gd name="connsiteY21" fmla="*/ 1201806 h 6858000"/>
              <a:gd name="connsiteX22" fmla="*/ 4793622 w 6223400"/>
              <a:gd name="connsiteY22" fmla="*/ 1467065 h 6858000"/>
              <a:gd name="connsiteX23" fmla="*/ 4808087 w 6223400"/>
              <a:gd name="connsiteY23" fmla="*/ 1640574 h 6858000"/>
              <a:gd name="connsiteX24" fmla="*/ 4818290 w 6223400"/>
              <a:gd name="connsiteY24" fmla="*/ 1723113 h 6858000"/>
              <a:gd name="connsiteX25" fmla="*/ 4802030 w 6223400"/>
              <a:gd name="connsiteY25" fmla="*/ 1796477 h 6858000"/>
              <a:gd name="connsiteX26" fmla="*/ 4789394 w 6223400"/>
              <a:gd name="connsiteY26" fmla="*/ 1850084 h 6858000"/>
              <a:gd name="connsiteX27" fmla="*/ 4781341 w 6223400"/>
              <a:gd name="connsiteY27" fmla="*/ 1964880 h 6858000"/>
              <a:gd name="connsiteX28" fmla="*/ 4780876 w 6223400"/>
              <a:gd name="connsiteY28" fmla="*/ 2085740 h 6858000"/>
              <a:gd name="connsiteX29" fmla="*/ 4721183 w 6223400"/>
              <a:gd name="connsiteY29" fmla="*/ 2249323 h 6858000"/>
              <a:gd name="connsiteX30" fmla="*/ 4696718 w 6223400"/>
              <a:gd name="connsiteY30" fmla="*/ 2602688 h 6858000"/>
              <a:gd name="connsiteX31" fmla="*/ 4688423 w 6223400"/>
              <a:gd name="connsiteY31" fmla="*/ 2721695 h 6858000"/>
              <a:gd name="connsiteX32" fmla="*/ 4668388 w 6223400"/>
              <a:gd name="connsiteY32" fmla="*/ 2840426 h 6858000"/>
              <a:gd name="connsiteX33" fmla="*/ 4695734 w 6223400"/>
              <a:gd name="connsiteY33" fmla="*/ 2936681 h 6858000"/>
              <a:gd name="connsiteX34" fmla="*/ 4673957 w 6223400"/>
              <a:gd name="connsiteY34" fmla="*/ 3075786 h 6858000"/>
              <a:gd name="connsiteX35" fmla="*/ 4672057 w 6223400"/>
              <a:gd name="connsiteY35" fmla="*/ 3182899 h 6858000"/>
              <a:gd name="connsiteX36" fmla="*/ 4684836 w 6223400"/>
              <a:gd name="connsiteY36" fmla="*/ 3210263 h 6858000"/>
              <a:gd name="connsiteX37" fmla="*/ 4684277 w 6223400"/>
              <a:gd name="connsiteY37" fmla="*/ 3214819 h 6858000"/>
              <a:gd name="connsiteX38" fmla="*/ 4679724 w 6223400"/>
              <a:gd name="connsiteY38" fmla="*/ 3215542 h 6858000"/>
              <a:gd name="connsiteX39" fmla="*/ 4677577 w 6223400"/>
              <a:gd name="connsiteY39" fmla="*/ 3227568 h 6858000"/>
              <a:gd name="connsiteX40" fmla="*/ 4679121 w 6223400"/>
              <a:gd name="connsiteY40" fmla="*/ 3243956 h 6858000"/>
              <a:gd name="connsiteX41" fmla="*/ 4675886 w 6223400"/>
              <a:gd name="connsiteY41" fmla="*/ 3258102 h 6858000"/>
              <a:gd name="connsiteX42" fmla="*/ 4666132 w 6223400"/>
              <a:gd name="connsiteY42" fmla="*/ 3289864 h 6858000"/>
              <a:gd name="connsiteX43" fmla="*/ 4665929 w 6223400"/>
              <a:gd name="connsiteY43" fmla="*/ 3300587 h 6858000"/>
              <a:gd name="connsiteX44" fmla="*/ 4662937 w 6223400"/>
              <a:gd name="connsiteY44" fmla="*/ 3311027 h 6858000"/>
              <a:gd name="connsiteX45" fmla="*/ 4660497 w 6223400"/>
              <a:gd name="connsiteY45" fmla="*/ 3311675 h 6858000"/>
              <a:gd name="connsiteX46" fmla="*/ 4654307 w 6223400"/>
              <a:gd name="connsiteY46" fmla="*/ 3305257 h 6858000"/>
              <a:gd name="connsiteX47" fmla="*/ 4651183 w 6223400"/>
              <a:gd name="connsiteY47" fmla="*/ 3460438 h 6858000"/>
              <a:gd name="connsiteX48" fmla="*/ 4668869 w 6223400"/>
              <a:gd name="connsiteY48" fmla="*/ 3559504 h 6858000"/>
              <a:gd name="connsiteX49" fmla="*/ 4706367 w 6223400"/>
              <a:gd name="connsiteY49" fmla="*/ 3636089 h 6858000"/>
              <a:gd name="connsiteX50" fmla="*/ 4745680 w 6223400"/>
              <a:gd name="connsiteY50" fmla="*/ 3768627 h 6858000"/>
              <a:gd name="connsiteX51" fmla="*/ 4848872 w 6223400"/>
              <a:gd name="connsiteY51" fmla="*/ 3937574 h 6858000"/>
              <a:gd name="connsiteX52" fmla="*/ 5099436 w 6223400"/>
              <a:gd name="connsiteY52" fmla="*/ 4390012 h 6858000"/>
              <a:gd name="connsiteX53" fmla="*/ 5170612 w 6223400"/>
              <a:gd name="connsiteY53" fmla="*/ 4529367 h 6858000"/>
              <a:gd name="connsiteX54" fmla="*/ 5245650 w 6223400"/>
              <a:gd name="connsiteY54" fmla="*/ 4634370 h 6858000"/>
              <a:gd name="connsiteX55" fmla="*/ 5265662 w 6223400"/>
              <a:gd name="connsiteY55" fmla="*/ 4708824 h 6858000"/>
              <a:gd name="connsiteX56" fmla="*/ 5305482 w 6223400"/>
              <a:gd name="connsiteY56" fmla="*/ 4824943 h 6858000"/>
              <a:gd name="connsiteX57" fmla="*/ 5341722 w 6223400"/>
              <a:gd name="connsiteY57" fmla="*/ 4867341 h 6858000"/>
              <a:gd name="connsiteX58" fmla="*/ 5391860 w 6223400"/>
              <a:gd name="connsiteY58" fmla="*/ 4969482 h 6858000"/>
              <a:gd name="connsiteX59" fmla="*/ 5443823 w 6223400"/>
              <a:gd name="connsiteY59" fmla="*/ 5045764 h 6858000"/>
              <a:gd name="connsiteX60" fmla="*/ 5698884 w 6223400"/>
              <a:gd name="connsiteY60" fmla="*/ 5240135 h 6858000"/>
              <a:gd name="connsiteX61" fmla="*/ 5802745 w 6223400"/>
              <a:gd name="connsiteY61" fmla="*/ 5405525 h 6858000"/>
              <a:gd name="connsiteX62" fmla="*/ 5896576 w 6223400"/>
              <a:gd name="connsiteY62" fmla="*/ 5514876 h 6858000"/>
              <a:gd name="connsiteX63" fmla="*/ 5905131 w 6223400"/>
              <a:gd name="connsiteY63" fmla="*/ 5543895 h 6858000"/>
              <a:gd name="connsiteX64" fmla="*/ 5919711 w 6223400"/>
              <a:gd name="connsiteY64" fmla="*/ 5592311 h 6858000"/>
              <a:gd name="connsiteX65" fmla="*/ 5921028 w 6223400"/>
              <a:gd name="connsiteY65" fmla="*/ 5636484 h 6858000"/>
              <a:gd name="connsiteX66" fmla="*/ 5937013 w 6223400"/>
              <a:gd name="connsiteY66" fmla="*/ 5673804 h 6858000"/>
              <a:gd name="connsiteX67" fmla="*/ 5953116 w 6223400"/>
              <a:gd name="connsiteY67" fmla="*/ 5672149 h 6858000"/>
              <a:gd name="connsiteX68" fmla="*/ 5966195 w 6223400"/>
              <a:gd name="connsiteY68" fmla="*/ 5715424 h 6858000"/>
              <a:gd name="connsiteX69" fmla="*/ 5984676 w 6223400"/>
              <a:gd name="connsiteY69" fmla="*/ 5782202 h 6858000"/>
              <a:gd name="connsiteX70" fmla="*/ 5991226 w 6223400"/>
              <a:gd name="connsiteY70" fmla="*/ 5790528 h 6858000"/>
              <a:gd name="connsiteX71" fmla="*/ 5983278 w 6223400"/>
              <a:gd name="connsiteY71" fmla="*/ 5805716 h 6858000"/>
              <a:gd name="connsiteX72" fmla="*/ 5983618 w 6223400"/>
              <a:gd name="connsiteY72" fmla="*/ 5862441 h 6858000"/>
              <a:gd name="connsiteX73" fmla="*/ 6015245 w 6223400"/>
              <a:gd name="connsiteY73" fmla="*/ 5963982 h 6858000"/>
              <a:gd name="connsiteX74" fmla="*/ 6027586 w 6223400"/>
              <a:gd name="connsiteY74" fmla="*/ 5986436 h 6858000"/>
              <a:gd name="connsiteX75" fmla="*/ 6049361 w 6223400"/>
              <a:gd name="connsiteY75" fmla="*/ 6034848 h 6858000"/>
              <a:gd name="connsiteX76" fmla="*/ 6070025 w 6223400"/>
              <a:gd name="connsiteY76" fmla="*/ 6064390 h 6858000"/>
              <a:gd name="connsiteX77" fmla="*/ 6066083 w 6223400"/>
              <a:gd name="connsiteY77" fmla="*/ 6074622 h 6858000"/>
              <a:gd name="connsiteX78" fmla="*/ 6068582 w 6223400"/>
              <a:gd name="connsiteY78" fmla="*/ 6095625 h 6858000"/>
              <a:gd name="connsiteX79" fmla="*/ 6098779 w 6223400"/>
              <a:gd name="connsiteY79" fmla="*/ 6194890 h 6858000"/>
              <a:gd name="connsiteX80" fmla="*/ 6109139 w 6223400"/>
              <a:gd name="connsiteY80" fmla="*/ 6211062 h 6858000"/>
              <a:gd name="connsiteX81" fmla="*/ 6145119 w 6223400"/>
              <a:gd name="connsiteY81" fmla="*/ 6303997 h 6858000"/>
              <a:gd name="connsiteX82" fmla="*/ 6165032 w 6223400"/>
              <a:gd name="connsiteY82" fmla="*/ 6461800 h 6858000"/>
              <a:gd name="connsiteX83" fmla="*/ 6210435 w 6223400"/>
              <a:gd name="connsiteY83" fmla="*/ 6633111 h 6858000"/>
              <a:gd name="connsiteX84" fmla="*/ 6219899 w 6223400"/>
              <a:gd name="connsiteY84" fmla="*/ 6838923 h 6858000"/>
              <a:gd name="connsiteX85" fmla="*/ 6216288 w 6223400"/>
              <a:gd name="connsiteY85" fmla="*/ 6858000 h 6858000"/>
              <a:gd name="connsiteX86" fmla="*/ 0 w 6223400"/>
              <a:gd name="connsiteY86" fmla="*/ 6858000 h 6858000"/>
              <a:gd name="connsiteX87" fmla="*/ 0 w 6223400"/>
              <a:gd name="connsiteY87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742659 w 6223400"/>
              <a:gd name="connsiteY4" fmla="*/ 169139 h 6858000"/>
              <a:gd name="connsiteX5" fmla="*/ 4740930 w 6223400"/>
              <a:gd name="connsiteY5" fmla="*/ 339224 h 6858000"/>
              <a:gd name="connsiteX6" fmla="*/ 4740041 w 6223400"/>
              <a:gd name="connsiteY6" fmla="*/ 340080 h 6858000"/>
              <a:gd name="connsiteX7" fmla="*/ 4738863 w 6223400"/>
              <a:gd name="connsiteY7" fmla="*/ 351201 h 6858000"/>
              <a:gd name="connsiteX8" fmla="*/ 4732241 w 6223400"/>
              <a:gd name="connsiteY8" fmla="*/ 351407 h 6858000"/>
              <a:gd name="connsiteX9" fmla="*/ 4732927 w 6223400"/>
              <a:gd name="connsiteY9" fmla="*/ 353369 h 6858000"/>
              <a:gd name="connsiteX10" fmla="*/ 4736091 w 6223400"/>
              <a:gd name="connsiteY10" fmla="*/ 365928 h 6858000"/>
              <a:gd name="connsiteX11" fmla="*/ 4739022 w 6223400"/>
              <a:gd name="connsiteY11" fmla="*/ 371555 h 6858000"/>
              <a:gd name="connsiteX12" fmla="*/ 4737700 w 6223400"/>
              <a:gd name="connsiteY12" fmla="*/ 372314 h 6858000"/>
              <a:gd name="connsiteX13" fmla="*/ 4766342 w 6223400"/>
              <a:gd name="connsiteY13" fmla="*/ 533311 h 6858000"/>
              <a:gd name="connsiteX14" fmla="*/ 4777327 w 6223400"/>
              <a:gd name="connsiteY14" fmla="*/ 543960 h 6858000"/>
              <a:gd name="connsiteX15" fmla="*/ 4785029 w 6223400"/>
              <a:gd name="connsiteY15" fmla="*/ 557747 h 6858000"/>
              <a:gd name="connsiteX16" fmla="*/ 4784573 w 6223400"/>
              <a:gd name="connsiteY16" fmla="*/ 559975 h 6858000"/>
              <a:gd name="connsiteX17" fmla="*/ 4789365 w 6223400"/>
              <a:gd name="connsiteY17" fmla="*/ 577604 h 6858000"/>
              <a:gd name="connsiteX18" fmla="*/ 4793212 w 6223400"/>
              <a:gd name="connsiteY18" fmla="*/ 580389 h 6858000"/>
              <a:gd name="connsiteX19" fmla="*/ 4789004 w 6223400"/>
              <a:gd name="connsiteY19" fmla="*/ 709310 h 6858000"/>
              <a:gd name="connsiteX20" fmla="*/ 4809572 w 6223400"/>
              <a:gd name="connsiteY20" fmla="*/ 893538 h 6858000"/>
              <a:gd name="connsiteX21" fmla="*/ 4832997 w 6223400"/>
              <a:gd name="connsiteY21" fmla="*/ 1201806 h 6858000"/>
              <a:gd name="connsiteX22" fmla="*/ 4793622 w 6223400"/>
              <a:gd name="connsiteY22" fmla="*/ 1467065 h 6858000"/>
              <a:gd name="connsiteX23" fmla="*/ 4808087 w 6223400"/>
              <a:gd name="connsiteY23" fmla="*/ 1640574 h 6858000"/>
              <a:gd name="connsiteX24" fmla="*/ 4818290 w 6223400"/>
              <a:gd name="connsiteY24" fmla="*/ 1723113 h 6858000"/>
              <a:gd name="connsiteX25" fmla="*/ 4802030 w 6223400"/>
              <a:gd name="connsiteY25" fmla="*/ 1796477 h 6858000"/>
              <a:gd name="connsiteX26" fmla="*/ 4789394 w 6223400"/>
              <a:gd name="connsiteY26" fmla="*/ 1850084 h 6858000"/>
              <a:gd name="connsiteX27" fmla="*/ 4781341 w 6223400"/>
              <a:gd name="connsiteY27" fmla="*/ 1964880 h 6858000"/>
              <a:gd name="connsiteX28" fmla="*/ 4780876 w 6223400"/>
              <a:gd name="connsiteY28" fmla="*/ 2085740 h 6858000"/>
              <a:gd name="connsiteX29" fmla="*/ 4721183 w 6223400"/>
              <a:gd name="connsiteY29" fmla="*/ 2249323 h 6858000"/>
              <a:gd name="connsiteX30" fmla="*/ 4696718 w 6223400"/>
              <a:gd name="connsiteY30" fmla="*/ 2602688 h 6858000"/>
              <a:gd name="connsiteX31" fmla="*/ 4688423 w 6223400"/>
              <a:gd name="connsiteY31" fmla="*/ 2721695 h 6858000"/>
              <a:gd name="connsiteX32" fmla="*/ 4668388 w 6223400"/>
              <a:gd name="connsiteY32" fmla="*/ 2840426 h 6858000"/>
              <a:gd name="connsiteX33" fmla="*/ 4695734 w 6223400"/>
              <a:gd name="connsiteY33" fmla="*/ 2936681 h 6858000"/>
              <a:gd name="connsiteX34" fmla="*/ 4673957 w 6223400"/>
              <a:gd name="connsiteY34" fmla="*/ 3075786 h 6858000"/>
              <a:gd name="connsiteX35" fmla="*/ 4672057 w 6223400"/>
              <a:gd name="connsiteY35" fmla="*/ 3182899 h 6858000"/>
              <a:gd name="connsiteX36" fmla="*/ 4684836 w 6223400"/>
              <a:gd name="connsiteY36" fmla="*/ 3210263 h 6858000"/>
              <a:gd name="connsiteX37" fmla="*/ 4684277 w 6223400"/>
              <a:gd name="connsiteY37" fmla="*/ 3214819 h 6858000"/>
              <a:gd name="connsiteX38" fmla="*/ 4679724 w 6223400"/>
              <a:gd name="connsiteY38" fmla="*/ 3215542 h 6858000"/>
              <a:gd name="connsiteX39" fmla="*/ 4677577 w 6223400"/>
              <a:gd name="connsiteY39" fmla="*/ 3227568 h 6858000"/>
              <a:gd name="connsiteX40" fmla="*/ 4679121 w 6223400"/>
              <a:gd name="connsiteY40" fmla="*/ 3243956 h 6858000"/>
              <a:gd name="connsiteX41" fmla="*/ 4675886 w 6223400"/>
              <a:gd name="connsiteY41" fmla="*/ 3258102 h 6858000"/>
              <a:gd name="connsiteX42" fmla="*/ 4666132 w 6223400"/>
              <a:gd name="connsiteY42" fmla="*/ 3289864 h 6858000"/>
              <a:gd name="connsiteX43" fmla="*/ 4665929 w 6223400"/>
              <a:gd name="connsiteY43" fmla="*/ 3300587 h 6858000"/>
              <a:gd name="connsiteX44" fmla="*/ 4662937 w 6223400"/>
              <a:gd name="connsiteY44" fmla="*/ 3311027 h 6858000"/>
              <a:gd name="connsiteX45" fmla="*/ 4660497 w 6223400"/>
              <a:gd name="connsiteY45" fmla="*/ 3311675 h 6858000"/>
              <a:gd name="connsiteX46" fmla="*/ 4654307 w 6223400"/>
              <a:gd name="connsiteY46" fmla="*/ 3305257 h 6858000"/>
              <a:gd name="connsiteX47" fmla="*/ 4651183 w 6223400"/>
              <a:gd name="connsiteY47" fmla="*/ 3460438 h 6858000"/>
              <a:gd name="connsiteX48" fmla="*/ 4668869 w 6223400"/>
              <a:gd name="connsiteY48" fmla="*/ 3559504 h 6858000"/>
              <a:gd name="connsiteX49" fmla="*/ 4706367 w 6223400"/>
              <a:gd name="connsiteY49" fmla="*/ 3636089 h 6858000"/>
              <a:gd name="connsiteX50" fmla="*/ 4745680 w 6223400"/>
              <a:gd name="connsiteY50" fmla="*/ 3768627 h 6858000"/>
              <a:gd name="connsiteX51" fmla="*/ 4848872 w 6223400"/>
              <a:gd name="connsiteY51" fmla="*/ 3937574 h 6858000"/>
              <a:gd name="connsiteX52" fmla="*/ 5119907 w 6223400"/>
              <a:gd name="connsiteY52" fmla="*/ 4321773 h 6858000"/>
              <a:gd name="connsiteX53" fmla="*/ 5170612 w 6223400"/>
              <a:gd name="connsiteY53" fmla="*/ 4529367 h 6858000"/>
              <a:gd name="connsiteX54" fmla="*/ 5245650 w 6223400"/>
              <a:gd name="connsiteY54" fmla="*/ 4634370 h 6858000"/>
              <a:gd name="connsiteX55" fmla="*/ 5265662 w 6223400"/>
              <a:gd name="connsiteY55" fmla="*/ 4708824 h 6858000"/>
              <a:gd name="connsiteX56" fmla="*/ 5305482 w 6223400"/>
              <a:gd name="connsiteY56" fmla="*/ 4824943 h 6858000"/>
              <a:gd name="connsiteX57" fmla="*/ 5341722 w 6223400"/>
              <a:gd name="connsiteY57" fmla="*/ 4867341 h 6858000"/>
              <a:gd name="connsiteX58" fmla="*/ 5391860 w 6223400"/>
              <a:gd name="connsiteY58" fmla="*/ 4969482 h 6858000"/>
              <a:gd name="connsiteX59" fmla="*/ 5443823 w 6223400"/>
              <a:gd name="connsiteY59" fmla="*/ 5045764 h 6858000"/>
              <a:gd name="connsiteX60" fmla="*/ 5698884 w 6223400"/>
              <a:gd name="connsiteY60" fmla="*/ 5240135 h 6858000"/>
              <a:gd name="connsiteX61" fmla="*/ 5802745 w 6223400"/>
              <a:gd name="connsiteY61" fmla="*/ 5405525 h 6858000"/>
              <a:gd name="connsiteX62" fmla="*/ 5896576 w 6223400"/>
              <a:gd name="connsiteY62" fmla="*/ 5514876 h 6858000"/>
              <a:gd name="connsiteX63" fmla="*/ 5905131 w 6223400"/>
              <a:gd name="connsiteY63" fmla="*/ 5543895 h 6858000"/>
              <a:gd name="connsiteX64" fmla="*/ 5919711 w 6223400"/>
              <a:gd name="connsiteY64" fmla="*/ 5592311 h 6858000"/>
              <a:gd name="connsiteX65" fmla="*/ 5921028 w 6223400"/>
              <a:gd name="connsiteY65" fmla="*/ 5636484 h 6858000"/>
              <a:gd name="connsiteX66" fmla="*/ 5937013 w 6223400"/>
              <a:gd name="connsiteY66" fmla="*/ 5673804 h 6858000"/>
              <a:gd name="connsiteX67" fmla="*/ 5953116 w 6223400"/>
              <a:gd name="connsiteY67" fmla="*/ 5672149 h 6858000"/>
              <a:gd name="connsiteX68" fmla="*/ 5966195 w 6223400"/>
              <a:gd name="connsiteY68" fmla="*/ 5715424 h 6858000"/>
              <a:gd name="connsiteX69" fmla="*/ 5984676 w 6223400"/>
              <a:gd name="connsiteY69" fmla="*/ 5782202 h 6858000"/>
              <a:gd name="connsiteX70" fmla="*/ 5991226 w 6223400"/>
              <a:gd name="connsiteY70" fmla="*/ 5790528 h 6858000"/>
              <a:gd name="connsiteX71" fmla="*/ 5983278 w 6223400"/>
              <a:gd name="connsiteY71" fmla="*/ 5805716 h 6858000"/>
              <a:gd name="connsiteX72" fmla="*/ 5983618 w 6223400"/>
              <a:gd name="connsiteY72" fmla="*/ 5862441 h 6858000"/>
              <a:gd name="connsiteX73" fmla="*/ 6015245 w 6223400"/>
              <a:gd name="connsiteY73" fmla="*/ 5963982 h 6858000"/>
              <a:gd name="connsiteX74" fmla="*/ 6027586 w 6223400"/>
              <a:gd name="connsiteY74" fmla="*/ 5986436 h 6858000"/>
              <a:gd name="connsiteX75" fmla="*/ 6049361 w 6223400"/>
              <a:gd name="connsiteY75" fmla="*/ 6034848 h 6858000"/>
              <a:gd name="connsiteX76" fmla="*/ 6070025 w 6223400"/>
              <a:gd name="connsiteY76" fmla="*/ 6064390 h 6858000"/>
              <a:gd name="connsiteX77" fmla="*/ 6066083 w 6223400"/>
              <a:gd name="connsiteY77" fmla="*/ 6074622 h 6858000"/>
              <a:gd name="connsiteX78" fmla="*/ 6068582 w 6223400"/>
              <a:gd name="connsiteY78" fmla="*/ 6095625 h 6858000"/>
              <a:gd name="connsiteX79" fmla="*/ 6098779 w 6223400"/>
              <a:gd name="connsiteY79" fmla="*/ 6194890 h 6858000"/>
              <a:gd name="connsiteX80" fmla="*/ 6109139 w 6223400"/>
              <a:gd name="connsiteY80" fmla="*/ 6211062 h 6858000"/>
              <a:gd name="connsiteX81" fmla="*/ 6145119 w 6223400"/>
              <a:gd name="connsiteY81" fmla="*/ 6303997 h 6858000"/>
              <a:gd name="connsiteX82" fmla="*/ 6165032 w 6223400"/>
              <a:gd name="connsiteY82" fmla="*/ 6461800 h 6858000"/>
              <a:gd name="connsiteX83" fmla="*/ 6210435 w 6223400"/>
              <a:gd name="connsiteY83" fmla="*/ 6633111 h 6858000"/>
              <a:gd name="connsiteX84" fmla="*/ 6219899 w 6223400"/>
              <a:gd name="connsiteY84" fmla="*/ 6838923 h 6858000"/>
              <a:gd name="connsiteX85" fmla="*/ 6216288 w 6223400"/>
              <a:gd name="connsiteY85" fmla="*/ 6858000 h 6858000"/>
              <a:gd name="connsiteX86" fmla="*/ 0 w 6223400"/>
              <a:gd name="connsiteY86" fmla="*/ 6858000 h 6858000"/>
              <a:gd name="connsiteX87" fmla="*/ 0 w 6223400"/>
              <a:gd name="connsiteY87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742659 w 6223400"/>
              <a:gd name="connsiteY4" fmla="*/ 169139 h 6858000"/>
              <a:gd name="connsiteX5" fmla="*/ 4740930 w 6223400"/>
              <a:gd name="connsiteY5" fmla="*/ 339224 h 6858000"/>
              <a:gd name="connsiteX6" fmla="*/ 4740041 w 6223400"/>
              <a:gd name="connsiteY6" fmla="*/ 340080 h 6858000"/>
              <a:gd name="connsiteX7" fmla="*/ 4738863 w 6223400"/>
              <a:gd name="connsiteY7" fmla="*/ 351201 h 6858000"/>
              <a:gd name="connsiteX8" fmla="*/ 4732241 w 6223400"/>
              <a:gd name="connsiteY8" fmla="*/ 351407 h 6858000"/>
              <a:gd name="connsiteX9" fmla="*/ 4732927 w 6223400"/>
              <a:gd name="connsiteY9" fmla="*/ 353369 h 6858000"/>
              <a:gd name="connsiteX10" fmla="*/ 4736091 w 6223400"/>
              <a:gd name="connsiteY10" fmla="*/ 365928 h 6858000"/>
              <a:gd name="connsiteX11" fmla="*/ 4739022 w 6223400"/>
              <a:gd name="connsiteY11" fmla="*/ 371555 h 6858000"/>
              <a:gd name="connsiteX12" fmla="*/ 4737700 w 6223400"/>
              <a:gd name="connsiteY12" fmla="*/ 372314 h 6858000"/>
              <a:gd name="connsiteX13" fmla="*/ 4766342 w 6223400"/>
              <a:gd name="connsiteY13" fmla="*/ 533311 h 6858000"/>
              <a:gd name="connsiteX14" fmla="*/ 4777327 w 6223400"/>
              <a:gd name="connsiteY14" fmla="*/ 543960 h 6858000"/>
              <a:gd name="connsiteX15" fmla="*/ 4785029 w 6223400"/>
              <a:gd name="connsiteY15" fmla="*/ 557747 h 6858000"/>
              <a:gd name="connsiteX16" fmla="*/ 4784573 w 6223400"/>
              <a:gd name="connsiteY16" fmla="*/ 559975 h 6858000"/>
              <a:gd name="connsiteX17" fmla="*/ 4789365 w 6223400"/>
              <a:gd name="connsiteY17" fmla="*/ 577604 h 6858000"/>
              <a:gd name="connsiteX18" fmla="*/ 4793212 w 6223400"/>
              <a:gd name="connsiteY18" fmla="*/ 580389 h 6858000"/>
              <a:gd name="connsiteX19" fmla="*/ 4789004 w 6223400"/>
              <a:gd name="connsiteY19" fmla="*/ 709310 h 6858000"/>
              <a:gd name="connsiteX20" fmla="*/ 4809572 w 6223400"/>
              <a:gd name="connsiteY20" fmla="*/ 893538 h 6858000"/>
              <a:gd name="connsiteX21" fmla="*/ 4832997 w 6223400"/>
              <a:gd name="connsiteY21" fmla="*/ 1201806 h 6858000"/>
              <a:gd name="connsiteX22" fmla="*/ 4793622 w 6223400"/>
              <a:gd name="connsiteY22" fmla="*/ 1467065 h 6858000"/>
              <a:gd name="connsiteX23" fmla="*/ 4808087 w 6223400"/>
              <a:gd name="connsiteY23" fmla="*/ 1640574 h 6858000"/>
              <a:gd name="connsiteX24" fmla="*/ 4818290 w 6223400"/>
              <a:gd name="connsiteY24" fmla="*/ 1723113 h 6858000"/>
              <a:gd name="connsiteX25" fmla="*/ 4802030 w 6223400"/>
              <a:gd name="connsiteY25" fmla="*/ 1796477 h 6858000"/>
              <a:gd name="connsiteX26" fmla="*/ 4789394 w 6223400"/>
              <a:gd name="connsiteY26" fmla="*/ 1850084 h 6858000"/>
              <a:gd name="connsiteX27" fmla="*/ 4781341 w 6223400"/>
              <a:gd name="connsiteY27" fmla="*/ 1964880 h 6858000"/>
              <a:gd name="connsiteX28" fmla="*/ 4780876 w 6223400"/>
              <a:gd name="connsiteY28" fmla="*/ 2085740 h 6858000"/>
              <a:gd name="connsiteX29" fmla="*/ 4721183 w 6223400"/>
              <a:gd name="connsiteY29" fmla="*/ 2249323 h 6858000"/>
              <a:gd name="connsiteX30" fmla="*/ 4696718 w 6223400"/>
              <a:gd name="connsiteY30" fmla="*/ 2602688 h 6858000"/>
              <a:gd name="connsiteX31" fmla="*/ 4688423 w 6223400"/>
              <a:gd name="connsiteY31" fmla="*/ 2721695 h 6858000"/>
              <a:gd name="connsiteX32" fmla="*/ 4668388 w 6223400"/>
              <a:gd name="connsiteY32" fmla="*/ 2840426 h 6858000"/>
              <a:gd name="connsiteX33" fmla="*/ 4695734 w 6223400"/>
              <a:gd name="connsiteY33" fmla="*/ 2936681 h 6858000"/>
              <a:gd name="connsiteX34" fmla="*/ 4673957 w 6223400"/>
              <a:gd name="connsiteY34" fmla="*/ 3075786 h 6858000"/>
              <a:gd name="connsiteX35" fmla="*/ 4672057 w 6223400"/>
              <a:gd name="connsiteY35" fmla="*/ 3182899 h 6858000"/>
              <a:gd name="connsiteX36" fmla="*/ 4684836 w 6223400"/>
              <a:gd name="connsiteY36" fmla="*/ 3210263 h 6858000"/>
              <a:gd name="connsiteX37" fmla="*/ 4684277 w 6223400"/>
              <a:gd name="connsiteY37" fmla="*/ 3214819 h 6858000"/>
              <a:gd name="connsiteX38" fmla="*/ 4679724 w 6223400"/>
              <a:gd name="connsiteY38" fmla="*/ 3215542 h 6858000"/>
              <a:gd name="connsiteX39" fmla="*/ 4677577 w 6223400"/>
              <a:gd name="connsiteY39" fmla="*/ 3227568 h 6858000"/>
              <a:gd name="connsiteX40" fmla="*/ 4679121 w 6223400"/>
              <a:gd name="connsiteY40" fmla="*/ 3243956 h 6858000"/>
              <a:gd name="connsiteX41" fmla="*/ 4675886 w 6223400"/>
              <a:gd name="connsiteY41" fmla="*/ 3258102 h 6858000"/>
              <a:gd name="connsiteX42" fmla="*/ 4666132 w 6223400"/>
              <a:gd name="connsiteY42" fmla="*/ 3289864 h 6858000"/>
              <a:gd name="connsiteX43" fmla="*/ 4665929 w 6223400"/>
              <a:gd name="connsiteY43" fmla="*/ 3300587 h 6858000"/>
              <a:gd name="connsiteX44" fmla="*/ 4662937 w 6223400"/>
              <a:gd name="connsiteY44" fmla="*/ 3311027 h 6858000"/>
              <a:gd name="connsiteX45" fmla="*/ 4660497 w 6223400"/>
              <a:gd name="connsiteY45" fmla="*/ 3311675 h 6858000"/>
              <a:gd name="connsiteX46" fmla="*/ 4654307 w 6223400"/>
              <a:gd name="connsiteY46" fmla="*/ 3305257 h 6858000"/>
              <a:gd name="connsiteX47" fmla="*/ 4651183 w 6223400"/>
              <a:gd name="connsiteY47" fmla="*/ 3460438 h 6858000"/>
              <a:gd name="connsiteX48" fmla="*/ 4668869 w 6223400"/>
              <a:gd name="connsiteY48" fmla="*/ 3559504 h 6858000"/>
              <a:gd name="connsiteX49" fmla="*/ 4706367 w 6223400"/>
              <a:gd name="connsiteY49" fmla="*/ 3636089 h 6858000"/>
              <a:gd name="connsiteX50" fmla="*/ 4745680 w 6223400"/>
              <a:gd name="connsiteY50" fmla="*/ 3795922 h 6858000"/>
              <a:gd name="connsiteX51" fmla="*/ 4848872 w 6223400"/>
              <a:gd name="connsiteY51" fmla="*/ 3937574 h 6858000"/>
              <a:gd name="connsiteX52" fmla="*/ 5119907 w 6223400"/>
              <a:gd name="connsiteY52" fmla="*/ 4321773 h 6858000"/>
              <a:gd name="connsiteX53" fmla="*/ 5170612 w 6223400"/>
              <a:gd name="connsiteY53" fmla="*/ 4529367 h 6858000"/>
              <a:gd name="connsiteX54" fmla="*/ 5245650 w 6223400"/>
              <a:gd name="connsiteY54" fmla="*/ 4634370 h 6858000"/>
              <a:gd name="connsiteX55" fmla="*/ 5265662 w 6223400"/>
              <a:gd name="connsiteY55" fmla="*/ 4708824 h 6858000"/>
              <a:gd name="connsiteX56" fmla="*/ 5305482 w 6223400"/>
              <a:gd name="connsiteY56" fmla="*/ 4824943 h 6858000"/>
              <a:gd name="connsiteX57" fmla="*/ 5341722 w 6223400"/>
              <a:gd name="connsiteY57" fmla="*/ 4867341 h 6858000"/>
              <a:gd name="connsiteX58" fmla="*/ 5391860 w 6223400"/>
              <a:gd name="connsiteY58" fmla="*/ 4969482 h 6858000"/>
              <a:gd name="connsiteX59" fmla="*/ 5443823 w 6223400"/>
              <a:gd name="connsiteY59" fmla="*/ 5045764 h 6858000"/>
              <a:gd name="connsiteX60" fmla="*/ 5698884 w 6223400"/>
              <a:gd name="connsiteY60" fmla="*/ 5240135 h 6858000"/>
              <a:gd name="connsiteX61" fmla="*/ 5802745 w 6223400"/>
              <a:gd name="connsiteY61" fmla="*/ 5405525 h 6858000"/>
              <a:gd name="connsiteX62" fmla="*/ 5896576 w 6223400"/>
              <a:gd name="connsiteY62" fmla="*/ 5514876 h 6858000"/>
              <a:gd name="connsiteX63" fmla="*/ 5905131 w 6223400"/>
              <a:gd name="connsiteY63" fmla="*/ 5543895 h 6858000"/>
              <a:gd name="connsiteX64" fmla="*/ 5919711 w 6223400"/>
              <a:gd name="connsiteY64" fmla="*/ 5592311 h 6858000"/>
              <a:gd name="connsiteX65" fmla="*/ 5921028 w 6223400"/>
              <a:gd name="connsiteY65" fmla="*/ 5636484 h 6858000"/>
              <a:gd name="connsiteX66" fmla="*/ 5937013 w 6223400"/>
              <a:gd name="connsiteY66" fmla="*/ 5673804 h 6858000"/>
              <a:gd name="connsiteX67" fmla="*/ 5953116 w 6223400"/>
              <a:gd name="connsiteY67" fmla="*/ 5672149 h 6858000"/>
              <a:gd name="connsiteX68" fmla="*/ 5966195 w 6223400"/>
              <a:gd name="connsiteY68" fmla="*/ 5715424 h 6858000"/>
              <a:gd name="connsiteX69" fmla="*/ 5984676 w 6223400"/>
              <a:gd name="connsiteY69" fmla="*/ 5782202 h 6858000"/>
              <a:gd name="connsiteX70" fmla="*/ 5991226 w 6223400"/>
              <a:gd name="connsiteY70" fmla="*/ 5790528 h 6858000"/>
              <a:gd name="connsiteX71" fmla="*/ 5983278 w 6223400"/>
              <a:gd name="connsiteY71" fmla="*/ 5805716 h 6858000"/>
              <a:gd name="connsiteX72" fmla="*/ 5983618 w 6223400"/>
              <a:gd name="connsiteY72" fmla="*/ 5862441 h 6858000"/>
              <a:gd name="connsiteX73" fmla="*/ 6015245 w 6223400"/>
              <a:gd name="connsiteY73" fmla="*/ 5963982 h 6858000"/>
              <a:gd name="connsiteX74" fmla="*/ 6027586 w 6223400"/>
              <a:gd name="connsiteY74" fmla="*/ 5986436 h 6858000"/>
              <a:gd name="connsiteX75" fmla="*/ 6049361 w 6223400"/>
              <a:gd name="connsiteY75" fmla="*/ 6034848 h 6858000"/>
              <a:gd name="connsiteX76" fmla="*/ 6070025 w 6223400"/>
              <a:gd name="connsiteY76" fmla="*/ 6064390 h 6858000"/>
              <a:gd name="connsiteX77" fmla="*/ 6066083 w 6223400"/>
              <a:gd name="connsiteY77" fmla="*/ 6074622 h 6858000"/>
              <a:gd name="connsiteX78" fmla="*/ 6068582 w 6223400"/>
              <a:gd name="connsiteY78" fmla="*/ 6095625 h 6858000"/>
              <a:gd name="connsiteX79" fmla="*/ 6098779 w 6223400"/>
              <a:gd name="connsiteY79" fmla="*/ 6194890 h 6858000"/>
              <a:gd name="connsiteX80" fmla="*/ 6109139 w 6223400"/>
              <a:gd name="connsiteY80" fmla="*/ 6211062 h 6858000"/>
              <a:gd name="connsiteX81" fmla="*/ 6145119 w 6223400"/>
              <a:gd name="connsiteY81" fmla="*/ 6303997 h 6858000"/>
              <a:gd name="connsiteX82" fmla="*/ 6165032 w 6223400"/>
              <a:gd name="connsiteY82" fmla="*/ 6461800 h 6858000"/>
              <a:gd name="connsiteX83" fmla="*/ 6210435 w 6223400"/>
              <a:gd name="connsiteY83" fmla="*/ 6633111 h 6858000"/>
              <a:gd name="connsiteX84" fmla="*/ 6219899 w 6223400"/>
              <a:gd name="connsiteY84" fmla="*/ 6838923 h 6858000"/>
              <a:gd name="connsiteX85" fmla="*/ 6216288 w 6223400"/>
              <a:gd name="connsiteY85" fmla="*/ 6858000 h 6858000"/>
              <a:gd name="connsiteX86" fmla="*/ 0 w 6223400"/>
              <a:gd name="connsiteY86" fmla="*/ 6858000 h 6858000"/>
              <a:gd name="connsiteX87" fmla="*/ 0 w 6223400"/>
              <a:gd name="connsiteY87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742659 w 6223400"/>
              <a:gd name="connsiteY4" fmla="*/ 169139 h 6858000"/>
              <a:gd name="connsiteX5" fmla="*/ 4740930 w 6223400"/>
              <a:gd name="connsiteY5" fmla="*/ 339224 h 6858000"/>
              <a:gd name="connsiteX6" fmla="*/ 4740041 w 6223400"/>
              <a:gd name="connsiteY6" fmla="*/ 340080 h 6858000"/>
              <a:gd name="connsiteX7" fmla="*/ 4738863 w 6223400"/>
              <a:gd name="connsiteY7" fmla="*/ 351201 h 6858000"/>
              <a:gd name="connsiteX8" fmla="*/ 4732241 w 6223400"/>
              <a:gd name="connsiteY8" fmla="*/ 351407 h 6858000"/>
              <a:gd name="connsiteX9" fmla="*/ 4732927 w 6223400"/>
              <a:gd name="connsiteY9" fmla="*/ 353369 h 6858000"/>
              <a:gd name="connsiteX10" fmla="*/ 4736091 w 6223400"/>
              <a:gd name="connsiteY10" fmla="*/ 365928 h 6858000"/>
              <a:gd name="connsiteX11" fmla="*/ 4739022 w 6223400"/>
              <a:gd name="connsiteY11" fmla="*/ 371555 h 6858000"/>
              <a:gd name="connsiteX12" fmla="*/ 4737700 w 6223400"/>
              <a:gd name="connsiteY12" fmla="*/ 372314 h 6858000"/>
              <a:gd name="connsiteX13" fmla="*/ 4766342 w 6223400"/>
              <a:gd name="connsiteY13" fmla="*/ 533311 h 6858000"/>
              <a:gd name="connsiteX14" fmla="*/ 4777327 w 6223400"/>
              <a:gd name="connsiteY14" fmla="*/ 543960 h 6858000"/>
              <a:gd name="connsiteX15" fmla="*/ 4785029 w 6223400"/>
              <a:gd name="connsiteY15" fmla="*/ 557747 h 6858000"/>
              <a:gd name="connsiteX16" fmla="*/ 4784573 w 6223400"/>
              <a:gd name="connsiteY16" fmla="*/ 559975 h 6858000"/>
              <a:gd name="connsiteX17" fmla="*/ 4789365 w 6223400"/>
              <a:gd name="connsiteY17" fmla="*/ 577604 h 6858000"/>
              <a:gd name="connsiteX18" fmla="*/ 4793212 w 6223400"/>
              <a:gd name="connsiteY18" fmla="*/ 580389 h 6858000"/>
              <a:gd name="connsiteX19" fmla="*/ 4789004 w 6223400"/>
              <a:gd name="connsiteY19" fmla="*/ 709310 h 6858000"/>
              <a:gd name="connsiteX20" fmla="*/ 4809572 w 6223400"/>
              <a:gd name="connsiteY20" fmla="*/ 893538 h 6858000"/>
              <a:gd name="connsiteX21" fmla="*/ 4832997 w 6223400"/>
              <a:gd name="connsiteY21" fmla="*/ 1201806 h 6858000"/>
              <a:gd name="connsiteX22" fmla="*/ 4793622 w 6223400"/>
              <a:gd name="connsiteY22" fmla="*/ 1467065 h 6858000"/>
              <a:gd name="connsiteX23" fmla="*/ 4808087 w 6223400"/>
              <a:gd name="connsiteY23" fmla="*/ 1640574 h 6858000"/>
              <a:gd name="connsiteX24" fmla="*/ 4818290 w 6223400"/>
              <a:gd name="connsiteY24" fmla="*/ 1723113 h 6858000"/>
              <a:gd name="connsiteX25" fmla="*/ 4802030 w 6223400"/>
              <a:gd name="connsiteY25" fmla="*/ 1796477 h 6858000"/>
              <a:gd name="connsiteX26" fmla="*/ 4789394 w 6223400"/>
              <a:gd name="connsiteY26" fmla="*/ 1850084 h 6858000"/>
              <a:gd name="connsiteX27" fmla="*/ 4781341 w 6223400"/>
              <a:gd name="connsiteY27" fmla="*/ 1964880 h 6858000"/>
              <a:gd name="connsiteX28" fmla="*/ 4780876 w 6223400"/>
              <a:gd name="connsiteY28" fmla="*/ 2085740 h 6858000"/>
              <a:gd name="connsiteX29" fmla="*/ 4721183 w 6223400"/>
              <a:gd name="connsiteY29" fmla="*/ 2249323 h 6858000"/>
              <a:gd name="connsiteX30" fmla="*/ 4696718 w 6223400"/>
              <a:gd name="connsiteY30" fmla="*/ 2602688 h 6858000"/>
              <a:gd name="connsiteX31" fmla="*/ 4688423 w 6223400"/>
              <a:gd name="connsiteY31" fmla="*/ 2721695 h 6858000"/>
              <a:gd name="connsiteX32" fmla="*/ 4668388 w 6223400"/>
              <a:gd name="connsiteY32" fmla="*/ 2840426 h 6858000"/>
              <a:gd name="connsiteX33" fmla="*/ 4695734 w 6223400"/>
              <a:gd name="connsiteY33" fmla="*/ 2936681 h 6858000"/>
              <a:gd name="connsiteX34" fmla="*/ 4673957 w 6223400"/>
              <a:gd name="connsiteY34" fmla="*/ 3075786 h 6858000"/>
              <a:gd name="connsiteX35" fmla="*/ 4672057 w 6223400"/>
              <a:gd name="connsiteY35" fmla="*/ 3182899 h 6858000"/>
              <a:gd name="connsiteX36" fmla="*/ 4684836 w 6223400"/>
              <a:gd name="connsiteY36" fmla="*/ 3210263 h 6858000"/>
              <a:gd name="connsiteX37" fmla="*/ 4684277 w 6223400"/>
              <a:gd name="connsiteY37" fmla="*/ 3214819 h 6858000"/>
              <a:gd name="connsiteX38" fmla="*/ 4679724 w 6223400"/>
              <a:gd name="connsiteY38" fmla="*/ 3215542 h 6858000"/>
              <a:gd name="connsiteX39" fmla="*/ 4677577 w 6223400"/>
              <a:gd name="connsiteY39" fmla="*/ 3227568 h 6858000"/>
              <a:gd name="connsiteX40" fmla="*/ 4679121 w 6223400"/>
              <a:gd name="connsiteY40" fmla="*/ 3243956 h 6858000"/>
              <a:gd name="connsiteX41" fmla="*/ 4675886 w 6223400"/>
              <a:gd name="connsiteY41" fmla="*/ 3258102 h 6858000"/>
              <a:gd name="connsiteX42" fmla="*/ 4666132 w 6223400"/>
              <a:gd name="connsiteY42" fmla="*/ 3289864 h 6858000"/>
              <a:gd name="connsiteX43" fmla="*/ 4665929 w 6223400"/>
              <a:gd name="connsiteY43" fmla="*/ 3300587 h 6858000"/>
              <a:gd name="connsiteX44" fmla="*/ 4662937 w 6223400"/>
              <a:gd name="connsiteY44" fmla="*/ 3311027 h 6858000"/>
              <a:gd name="connsiteX45" fmla="*/ 4660497 w 6223400"/>
              <a:gd name="connsiteY45" fmla="*/ 3311675 h 6858000"/>
              <a:gd name="connsiteX46" fmla="*/ 4654307 w 6223400"/>
              <a:gd name="connsiteY46" fmla="*/ 3305257 h 6858000"/>
              <a:gd name="connsiteX47" fmla="*/ 4651183 w 6223400"/>
              <a:gd name="connsiteY47" fmla="*/ 3460438 h 6858000"/>
              <a:gd name="connsiteX48" fmla="*/ 4668869 w 6223400"/>
              <a:gd name="connsiteY48" fmla="*/ 3559504 h 6858000"/>
              <a:gd name="connsiteX49" fmla="*/ 4706367 w 6223400"/>
              <a:gd name="connsiteY49" fmla="*/ 3636089 h 6858000"/>
              <a:gd name="connsiteX50" fmla="*/ 4745680 w 6223400"/>
              <a:gd name="connsiteY50" fmla="*/ 3795922 h 6858000"/>
              <a:gd name="connsiteX51" fmla="*/ 4848872 w 6223400"/>
              <a:gd name="connsiteY51" fmla="*/ 3937574 h 6858000"/>
              <a:gd name="connsiteX52" fmla="*/ 5119907 w 6223400"/>
              <a:gd name="connsiteY52" fmla="*/ 4321773 h 6858000"/>
              <a:gd name="connsiteX53" fmla="*/ 5170612 w 6223400"/>
              <a:gd name="connsiteY53" fmla="*/ 4529367 h 6858000"/>
              <a:gd name="connsiteX54" fmla="*/ 5245650 w 6223400"/>
              <a:gd name="connsiteY54" fmla="*/ 4634370 h 6858000"/>
              <a:gd name="connsiteX55" fmla="*/ 5265662 w 6223400"/>
              <a:gd name="connsiteY55" fmla="*/ 4708824 h 6858000"/>
              <a:gd name="connsiteX56" fmla="*/ 5305482 w 6223400"/>
              <a:gd name="connsiteY56" fmla="*/ 4824943 h 6858000"/>
              <a:gd name="connsiteX57" fmla="*/ 5341722 w 6223400"/>
              <a:gd name="connsiteY57" fmla="*/ 4867341 h 6858000"/>
              <a:gd name="connsiteX58" fmla="*/ 5391860 w 6223400"/>
              <a:gd name="connsiteY58" fmla="*/ 4969482 h 6858000"/>
              <a:gd name="connsiteX59" fmla="*/ 5443823 w 6223400"/>
              <a:gd name="connsiteY59" fmla="*/ 5045764 h 6858000"/>
              <a:gd name="connsiteX60" fmla="*/ 5698884 w 6223400"/>
              <a:gd name="connsiteY60" fmla="*/ 5240135 h 6858000"/>
              <a:gd name="connsiteX61" fmla="*/ 5802745 w 6223400"/>
              <a:gd name="connsiteY61" fmla="*/ 5405525 h 6858000"/>
              <a:gd name="connsiteX62" fmla="*/ 5896576 w 6223400"/>
              <a:gd name="connsiteY62" fmla="*/ 5514876 h 6858000"/>
              <a:gd name="connsiteX63" fmla="*/ 5905131 w 6223400"/>
              <a:gd name="connsiteY63" fmla="*/ 5543895 h 6858000"/>
              <a:gd name="connsiteX64" fmla="*/ 5919711 w 6223400"/>
              <a:gd name="connsiteY64" fmla="*/ 5592311 h 6858000"/>
              <a:gd name="connsiteX65" fmla="*/ 5921028 w 6223400"/>
              <a:gd name="connsiteY65" fmla="*/ 5636484 h 6858000"/>
              <a:gd name="connsiteX66" fmla="*/ 5937013 w 6223400"/>
              <a:gd name="connsiteY66" fmla="*/ 5673804 h 6858000"/>
              <a:gd name="connsiteX67" fmla="*/ 5953116 w 6223400"/>
              <a:gd name="connsiteY67" fmla="*/ 5672149 h 6858000"/>
              <a:gd name="connsiteX68" fmla="*/ 5966195 w 6223400"/>
              <a:gd name="connsiteY68" fmla="*/ 5715424 h 6858000"/>
              <a:gd name="connsiteX69" fmla="*/ 5984676 w 6223400"/>
              <a:gd name="connsiteY69" fmla="*/ 5782202 h 6858000"/>
              <a:gd name="connsiteX70" fmla="*/ 5991226 w 6223400"/>
              <a:gd name="connsiteY70" fmla="*/ 5790528 h 6858000"/>
              <a:gd name="connsiteX71" fmla="*/ 5983278 w 6223400"/>
              <a:gd name="connsiteY71" fmla="*/ 5805716 h 6858000"/>
              <a:gd name="connsiteX72" fmla="*/ 5983618 w 6223400"/>
              <a:gd name="connsiteY72" fmla="*/ 5862441 h 6858000"/>
              <a:gd name="connsiteX73" fmla="*/ 6015245 w 6223400"/>
              <a:gd name="connsiteY73" fmla="*/ 5963982 h 6858000"/>
              <a:gd name="connsiteX74" fmla="*/ 6027586 w 6223400"/>
              <a:gd name="connsiteY74" fmla="*/ 5986436 h 6858000"/>
              <a:gd name="connsiteX75" fmla="*/ 6049361 w 6223400"/>
              <a:gd name="connsiteY75" fmla="*/ 6034848 h 6858000"/>
              <a:gd name="connsiteX76" fmla="*/ 6070025 w 6223400"/>
              <a:gd name="connsiteY76" fmla="*/ 6064390 h 6858000"/>
              <a:gd name="connsiteX77" fmla="*/ 6066083 w 6223400"/>
              <a:gd name="connsiteY77" fmla="*/ 6074622 h 6858000"/>
              <a:gd name="connsiteX78" fmla="*/ 6068582 w 6223400"/>
              <a:gd name="connsiteY78" fmla="*/ 6095625 h 6858000"/>
              <a:gd name="connsiteX79" fmla="*/ 6098779 w 6223400"/>
              <a:gd name="connsiteY79" fmla="*/ 6194890 h 6858000"/>
              <a:gd name="connsiteX80" fmla="*/ 6109139 w 6223400"/>
              <a:gd name="connsiteY80" fmla="*/ 6211062 h 6858000"/>
              <a:gd name="connsiteX81" fmla="*/ 6145119 w 6223400"/>
              <a:gd name="connsiteY81" fmla="*/ 6303997 h 6858000"/>
              <a:gd name="connsiteX82" fmla="*/ 6165032 w 6223400"/>
              <a:gd name="connsiteY82" fmla="*/ 6461800 h 6858000"/>
              <a:gd name="connsiteX83" fmla="*/ 6210435 w 6223400"/>
              <a:gd name="connsiteY83" fmla="*/ 6633111 h 6858000"/>
              <a:gd name="connsiteX84" fmla="*/ 6219899 w 6223400"/>
              <a:gd name="connsiteY84" fmla="*/ 6838923 h 6858000"/>
              <a:gd name="connsiteX85" fmla="*/ 6216288 w 6223400"/>
              <a:gd name="connsiteY85" fmla="*/ 6858000 h 6858000"/>
              <a:gd name="connsiteX86" fmla="*/ 0 w 6223400"/>
              <a:gd name="connsiteY86" fmla="*/ 6858000 h 6858000"/>
              <a:gd name="connsiteX87" fmla="*/ 0 w 6223400"/>
              <a:gd name="connsiteY87" fmla="*/ 0 h 6858000"/>
              <a:gd name="connsiteX0" fmla="*/ 0 w 6223400"/>
              <a:gd name="connsiteY0" fmla="*/ 0 h 6858000"/>
              <a:gd name="connsiteX1" fmla="*/ 4660878 w 6223400"/>
              <a:gd name="connsiteY1" fmla="*/ 0 h 6858000"/>
              <a:gd name="connsiteX2" fmla="*/ 4675567 w 6223400"/>
              <a:gd name="connsiteY2" fmla="*/ 20728 h 6858000"/>
              <a:gd name="connsiteX3" fmla="*/ 4710569 w 6223400"/>
              <a:gd name="connsiteY3" fmla="*/ 83642 h 6858000"/>
              <a:gd name="connsiteX4" fmla="*/ 4742659 w 6223400"/>
              <a:gd name="connsiteY4" fmla="*/ 169139 h 6858000"/>
              <a:gd name="connsiteX5" fmla="*/ 4740930 w 6223400"/>
              <a:gd name="connsiteY5" fmla="*/ 339224 h 6858000"/>
              <a:gd name="connsiteX6" fmla="*/ 4740041 w 6223400"/>
              <a:gd name="connsiteY6" fmla="*/ 340080 h 6858000"/>
              <a:gd name="connsiteX7" fmla="*/ 4738863 w 6223400"/>
              <a:gd name="connsiteY7" fmla="*/ 351201 h 6858000"/>
              <a:gd name="connsiteX8" fmla="*/ 4732241 w 6223400"/>
              <a:gd name="connsiteY8" fmla="*/ 351407 h 6858000"/>
              <a:gd name="connsiteX9" fmla="*/ 4732927 w 6223400"/>
              <a:gd name="connsiteY9" fmla="*/ 353369 h 6858000"/>
              <a:gd name="connsiteX10" fmla="*/ 4736091 w 6223400"/>
              <a:gd name="connsiteY10" fmla="*/ 365928 h 6858000"/>
              <a:gd name="connsiteX11" fmla="*/ 4739022 w 6223400"/>
              <a:gd name="connsiteY11" fmla="*/ 371555 h 6858000"/>
              <a:gd name="connsiteX12" fmla="*/ 4737700 w 6223400"/>
              <a:gd name="connsiteY12" fmla="*/ 372314 h 6858000"/>
              <a:gd name="connsiteX13" fmla="*/ 4766342 w 6223400"/>
              <a:gd name="connsiteY13" fmla="*/ 533311 h 6858000"/>
              <a:gd name="connsiteX14" fmla="*/ 4777327 w 6223400"/>
              <a:gd name="connsiteY14" fmla="*/ 543960 h 6858000"/>
              <a:gd name="connsiteX15" fmla="*/ 4785029 w 6223400"/>
              <a:gd name="connsiteY15" fmla="*/ 557747 h 6858000"/>
              <a:gd name="connsiteX16" fmla="*/ 4784573 w 6223400"/>
              <a:gd name="connsiteY16" fmla="*/ 559975 h 6858000"/>
              <a:gd name="connsiteX17" fmla="*/ 4789365 w 6223400"/>
              <a:gd name="connsiteY17" fmla="*/ 577604 h 6858000"/>
              <a:gd name="connsiteX18" fmla="*/ 4793212 w 6223400"/>
              <a:gd name="connsiteY18" fmla="*/ 580389 h 6858000"/>
              <a:gd name="connsiteX19" fmla="*/ 4789004 w 6223400"/>
              <a:gd name="connsiteY19" fmla="*/ 709310 h 6858000"/>
              <a:gd name="connsiteX20" fmla="*/ 4809572 w 6223400"/>
              <a:gd name="connsiteY20" fmla="*/ 893538 h 6858000"/>
              <a:gd name="connsiteX21" fmla="*/ 4832997 w 6223400"/>
              <a:gd name="connsiteY21" fmla="*/ 1201806 h 6858000"/>
              <a:gd name="connsiteX22" fmla="*/ 4793622 w 6223400"/>
              <a:gd name="connsiteY22" fmla="*/ 1467065 h 6858000"/>
              <a:gd name="connsiteX23" fmla="*/ 4808087 w 6223400"/>
              <a:gd name="connsiteY23" fmla="*/ 1640574 h 6858000"/>
              <a:gd name="connsiteX24" fmla="*/ 4818290 w 6223400"/>
              <a:gd name="connsiteY24" fmla="*/ 1723113 h 6858000"/>
              <a:gd name="connsiteX25" fmla="*/ 4802030 w 6223400"/>
              <a:gd name="connsiteY25" fmla="*/ 1796477 h 6858000"/>
              <a:gd name="connsiteX26" fmla="*/ 4789394 w 6223400"/>
              <a:gd name="connsiteY26" fmla="*/ 1850084 h 6858000"/>
              <a:gd name="connsiteX27" fmla="*/ 4781341 w 6223400"/>
              <a:gd name="connsiteY27" fmla="*/ 1964880 h 6858000"/>
              <a:gd name="connsiteX28" fmla="*/ 4780876 w 6223400"/>
              <a:gd name="connsiteY28" fmla="*/ 2085740 h 6858000"/>
              <a:gd name="connsiteX29" fmla="*/ 4721183 w 6223400"/>
              <a:gd name="connsiteY29" fmla="*/ 2249323 h 6858000"/>
              <a:gd name="connsiteX30" fmla="*/ 4696718 w 6223400"/>
              <a:gd name="connsiteY30" fmla="*/ 2602688 h 6858000"/>
              <a:gd name="connsiteX31" fmla="*/ 4688423 w 6223400"/>
              <a:gd name="connsiteY31" fmla="*/ 2721695 h 6858000"/>
              <a:gd name="connsiteX32" fmla="*/ 4668388 w 6223400"/>
              <a:gd name="connsiteY32" fmla="*/ 2840426 h 6858000"/>
              <a:gd name="connsiteX33" fmla="*/ 4695734 w 6223400"/>
              <a:gd name="connsiteY33" fmla="*/ 2936681 h 6858000"/>
              <a:gd name="connsiteX34" fmla="*/ 4673957 w 6223400"/>
              <a:gd name="connsiteY34" fmla="*/ 3075786 h 6858000"/>
              <a:gd name="connsiteX35" fmla="*/ 4672057 w 6223400"/>
              <a:gd name="connsiteY35" fmla="*/ 3182899 h 6858000"/>
              <a:gd name="connsiteX36" fmla="*/ 4684836 w 6223400"/>
              <a:gd name="connsiteY36" fmla="*/ 3210263 h 6858000"/>
              <a:gd name="connsiteX37" fmla="*/ 4684277 w 6223400"/>
              <a:gd name="connsiteY37" fmla="*/ 3214819 h 6858000"/>
              <a:gd name="connsiteX38" fmla="*/ 4679724 w 6223400"/>
              <a:gd name="connsiteY38" fmla="*/ 3215542 h 6858000"/>
              <a:gd name="connsiteX39" fmla="*/ 4677577 w 6223400"/>
              <a:gd name="connsiteY39" fmla="*/ 3227568 h 6858000"/>
              <a:gd name="connsiteX40" fmla="*/ 4679121 w 6223400"/>
              <a:gd name="connsiteY40" fmla="*/ 3243956 h 6858000"/>
              <a:gd name="connsiteX41" fmla="*/ 4675886 w 6223400"/>
              <a:gd name="connsiteY41" fmla="*/ 3258102 h 6858000"/>
              <a:gd name="connsiteX42" fmla="*/ 4666132 w 6223400"/>
              <a:gd name="connsiteY42" fmla="*/ 3289864 h 6858000"/>
              <a:gd name="connsiteX43" fmla="*/ 4665929 w 6223400"/>
              <a:gd name="connsiteY43" fmla="*/ 3300587 h 6858000"/>
              <a:gd name="connsiteX44" fmla="*/ 4662937 w 6223400"/>
              <a:gd name="connsiteY44" fmla="*/ 3311027 h 6858000"/>
              <a:gd name="connsiteX45" fmla="*/ 4660497 w 6223400"/>
              <a:gd name="connsiteY45" fmla="*/ 3311675 h 6858000"/>
              <a:gd name="connsiteX46" fmla="*/ 4654307 w 6223400"/>
              <a:gd name="connsiteY46" fmla="*/ 3305257 h 6858000"/>
              <a:gd name="connsiteX47" fmla="*/ 4651183 w 6223400"/>
              <a:gd name="connsiteY47" fmla="*/ 3460438 h 6858000"/>
              <a:gd name="connsiteX48" fmla="*/ 4668869 w 6223400"/>
              <a:gd name="connsiteY48" fmla="*/ 3559504 h 6858000"/>
              <a:gd name="connsiteX49" fmla="*/ 4706367 w 6223400"/>
              <a:gd name="connsiteY49" fmla="*/ 3636089 h 6858000"/>
              <a:gd name="connsiteX50" fmla="*/ 4732032 w 6223400"/>
              <a:gd name="connsiteY50" fmla="*/ 3768627 h 6858000"/>
              <a:gd name="connsiteX51" fmla="*/ 4848872 w 6223400"/>
              <a:gd name="connsiteY51" fmla="*/ 3937574 h 6858000"/>
              <a:gd name="connsiteX52" fmla="*/ 5119907 w 6223400"/>
              <a:gd name="connsiteY52" fmla="*/ 4321773 h 6858000"/>
              <a:gd name="connsiteX53" fmla="*/ 5170612 w 6223400"/>
              <a:gd name="connsiteY53" fmla="*/ 4529367 h 6858000"/>
              <a:gd name="connsiteX54" fmla="*/ 5245650 w 6223400"/>
              <a:gd name="connsiteY54" fmla="*/ 4634370 h 6858000"/>
              <a:gd name="connsiteX55" fmla="*/ 5265662 w 6223400"/>
              <a:gd name="connsiteY55" fmla="*/ 4708824 h 6858000"/>
              <a:gd name="connsiteX56" fmla="*/ 5305482 w 6223400"/>
              <a:gd name="connsiteY56" fmla="*/ 4824943 h 6858000"/>
              <a:gd name="connsiteX57" fmla="*/ 5341722 w 6223400"/>
              <a:gd name="connsiteY57" fmla="*/ 4867341 h 6858000"/>
              <a:gd name="connsiteX58" fmla="*/ 5391860 w 6223400"/>
              <a:gd name="connsiteY58" fmla="*/ 4969482 h 6858000"/>
              <a:gd name="connsiteX59" fmla="*/ 5443823 w 6223400"/>
              <a:gd name="connsiteY59" fmla="*/ 5045764 h 6858000"/>
              <a:gd name="connsiteX60" fmla="*/ 5698884 w 6223400"/>
              <a:gd name="connsiteY60" fmla="*/ 5240135 h 6858000"/>
              <a:gd name="connsiteX61" fmla="*/ 5802745 w 6223400"/>
              <a:gd name="connsiteY61" fmla="*/ 5405525 h 6858000"/>
              <a:gd name="connsiteX62" fmla="*/ 5896576 w 6223400"/>
              <a:gd name="connsiteY62" fmla="*/ 5514876 h 6858000"/>
              <a:gd name="connsiteX63" fmla="*/ 5905131 w 6223400"/>
              <a:gd name="connsiteY63" fmla="*/ 5543895 h 6858000"/>
              <a:gd name="connsiteX64" fmla="*/ 5919711 w 6223400"/>
              <a:gd name="connsiteY64" fmla="*/ 5592311 h 6858000"/>
              <a:gd name="connsiteX65" fmla="*/ 5921028 w 6223400"/>
              <a:gd name="connsiteY65" fmla="*/ 5636484 h 6858000"/>
              <a:gd name="connsiteX66" fmla="*/ 5937013 w 6223400"/>
              <a:gd name="connsiteY66" fmla="*/ 5673804 h 6858000"/>
              <a:gd name="connsiteX67" fmla="*/ 5953116 w 6223400"/>
              <a:gd name="connsiteY67" fmla="*/ 5672149 h 6858000"/>
              <a:gd name="connsiteX68" fmla="*/ 5966195 w 6223400"/>
              <a:gd name="connsiteY68" fmla="*/ 5715424 h 6858000"/>
              <a:gd name="connsiteX69" fmla="*/ 5984676 w 6223400"/>
              <a:gd name="connsiteY69" fmla="*/ 5782202 h 6858000"/>
              <a:gd name="connsiteX70" fmla="*/ 5991226 w 6223400"/>
              <a:gd name="connsiteY70" fmla="*/ 5790528 h 6858000"/>
              <a:gd name="connsiteX71" fmla="*/ 5983278 w 6223400"/>
              <a:gd name="connsiteY71" fmla="*/ 5805716 h 6858000"/>
              <a:gd name="connsiteX72" fmla="*/ 5983618 w 6223400"/>
              <a:gd name="connsiteY72" fmla="*/ 5862441 h 6858000"/>
              <a:gd name="connsiteX73" fmla="*/ 6015245 w 6223400"/>
              <a:gd name="connsiteY73" fmla="*/ 5963982 h 6858000"/>
              <a:gd name="connsiteX74" fmla="*/ 6027586 w 6223400"/>
              <a:gd name="connsiteY74" fmla="*/ 5986436 h 6858000"/>
              <a:gd name="connsiteX75" fmla="*/ 6049361 w 6223400"/>
              <a:gd name="connsiteY75" fmla="*/ 6034848 h 6858000"/>
              <a:gd name="connsiteX76" fmla="*/ 6070025 w 6223400"/>
              <a:gd name="connsiteY76" fmla="*/ 6064390 h 6858000"/>
              <a:gd name="connsiteX77" fmla="*/ 6066083 w 6223400"/>
              <a:gd name="connsiteY77" fmla="*/ 6074622 h 6858000"/>
              <a:gd name="connsiteX78" fmla="*/ 6068582 w 6223400"/>
              <a:gd name="connsiteY78" fmla="*/ 6095625 h 6858000"/>
              <a:gd name="connsiteX79" fmla="*/ 6098779 w 6223400"/>
              <a:gd name="connsiteY79" fmla="*/ 6194890 h 6858000"/>
              <a:gd name="connsiteX80" fmla="*/ 6109139 w 6223400"/>
              <a:gd name="connsiteY80" fmla="*/ 6211062 h 6858000"/>
              <a:gd name="connsiteX81" fmla="*/ 6145119 w 6223400"/>
              <a:gd name="connsiteY81" fmla="*/ 6303997 h 6858000"/>
              <a:gd name="connsiteX82" fmla="*/ 6165032 w 6223400"/>
              <a:gd name="connsiteY82" fmla="*/ 6461800 h 6858000"/>
              <a:gd name="connsiteX83" fmla="*/ 6210435 w 6223400"/>
              <a:gd name="connsiteY83" fmla="*/ 6633111 h 6858000"/>
              <a:gd name="connsiteX84" fmla="*/ 6219899 w 6223400"/>
              <a:gd name="connsiteY84" fmla="*/ 6838923 h 6858000"/>
              <a:gd name="connsiteX85" fmla="*/ 6216288 w 6223400"/>
              <a:gd name="connsiteY85" fmla="*/ 6858000 h 6858000"/>
              <a:gd name="connsiteX86" fmla="*/ 0 w 6223400"/>
              <a:gd name="connsiteY86" fmla="*/ 6858000 h 6858000"/>
              <a:gd name="connsiteX87" fmla="*/ 0 w 6223400"/>
              <a:gd name="connsiteY87" fmla="*/ 0 h 6858000"/>
              <a:gd name="connsiteX0" fmla="*/ 0 w 8933027"/>
              <a:gd name="connsiteY0" fmla="*/ 0 h 6858000"/>
              <a:gd name="connsiteX1" fmla="*/ 7370505 w 8933027"/>
              <a:gd name="connsiteY1" fmla="*/ 0 h 6858000"/>
              <a:gd name="connsiteX2" fmla="*/ 7385194 w 8933027"/>
              <a:gd name="connsiteY2" fmla="*/ 20728 h 6858000"/>
              <a:gd name="connsiteX3" fmla="*/ 7420196 w 8933027"/>
              <a:gd name="connsiteY3" fmla="*/ 83642 h 6858000"/>
              <a:gd name="connsiteX4" fmla="*/ 7452286 w 8933027"/>
              <a:gd name="connsiteY4" fmla="*/ 169139 h 6858000"/>
              <a:gd name="connsiteX5" fmla="*/ 7450557 w 8933027"/>
              <a:gd name="connsiteY5" fmla="*/ 339224 h 6858000"/>
              <a:gd name="connsiteX6" fmla="*/ 7449668 w 8933027"/>
              <a:gd name="connsiteY6" fmla="*/ 340080 h 6858000"/>
              <a:gd name="connsiteX7" fmla="*/ 7448490 w 8933027"/>
              <a:gd name="connsiteY7" fmla="*/ 351201 h 6858000"/>
              <a:gd name="connsiteX8" fmla="*/ 7441868 w 8933027"/>
              <a:gd name="connsiteY8" fmla="*/ 351407 h 6858000"/>
              <a:gd name="connsiteX9" fmla="*/ 7442554 w 8933027"/>
              <a:gd name="connsiteY9" fmla="*/ 353369 h 6858000"/>
              <a:gd name="connsiteX10" fmla="*/ 7445718 w 8933027"/>
              <a:gd name="connsiteY10" fmla="*/ 365928 h 6858000"/>
              <a:gd name="connsiteX11" fmla="*/ 7448649 w 8933027"/>
              <a:gd name="connsiteY11" fmla="*/ 371555 h 6858000"/>
              <a:gd name="connsiteX12" fmla="*/ 7447327 w 8933027"/>
              <a:gd name="connsiteY12" fmla="*/ 372314 h 6858000"/>
              <a:gd name="connsiteX13" fmla="*/ 7475969 w 8933027"/>
              <a:gd name="connsiteY13" fmla="*/ 533311 h 6858000"/>
              <a:gd name="connsiteX14" fmla="*/ 7486954 w 8933027"/>
              <a:gd name="connsiteY14" fmla="*/ 543960 h 6858000"/>
              <a:gd name="connsiteX15" fmla="*/ 7494656 w 8933027"/>
              <a:gd name="connsiteY15" fmla="*/ 557747 h 6858000"/>
              <a:gd name="connsiteX16" fmla="*/ 7494200 w 8933027"/>
              <a:gd name="connsiteY16" fmla="*/ 559975 h 6858000"/>
              <a:gd name="connsiteX17" fmla="*/ 7498992 w 8933027"/>
              <a:gd name="connsiteY17" fmla="*/ 577604 h 6858000"/>
              <a:gd name="connsiteX18" fmla="*/ 7502839 w 8933027"/>
              <a:gd name="connsiteY18" fmla="*/ 580389 h 6858000"/>
              <a:gd name="connsiteX19" fmla="*/ 7498631 w 8933027"/>
              <a:gd name="connsiteY19" fmla="*/ 709310 h 6858000"/>
              <a:gd name="connsiteX20" fmla="*/ 7519199 w 8933027"/>
              <a:gd name="connsiteY20" fmla="*/ 893538 h 6858000"/>
              <a:gd name="connsiteX21" fmla="*/ 7542624 w 8933027"/>
              <a:gd name="connsiteY21" fmla="*/ 1201806 h 6858000"/>
              <a:gd name="connsiteX22" fmla="*/ 7503249 w 8933027"/>
              <a:gd name="connsiteY22" fmla="*/ 1467065 h 6858000"/>
              <a:gd name="connsiteX23" fmla="*/ 7517714 w 8933027"/>
              <a:gd name="connsiteY23" fmla="*/ 1640574 h 6858000"/>
              <a:gd name="connsiteX24" fmla="*/ 7527917 w 8933027"/>
              <a:gd name="connsiteY24" fmla="*/ 1723113 h 6858000"/>
              <a:gd name="connsiteX25" fmla="*/ 7511657 w 8933027"/>
              <a:gd name="connsiteY25" fmla="*/ 1796477 h 6858000"/>
              <a:gd name="connsiteX26" fmla="*/ 7499021 w 8933027"/>
              <a:gd name="connsiteY26" fmla="*/ 1850084 h 6858000"/>
              <a:gd name="connsiteX27" fmla="*/ 7490968 w 8933027"/>
              <a:gd name="connsiteY27" fmla="*/ 1964880 h 6858000"/>
              <a:gd name="connsiteX28" fmla="*/ 7490503 w 8933027"/>
              <a:gd name="connsiteY28" fmla="*/ 2085740 h 6858000"/>
              <a:gd name="connsiteX29" fmla="*/ 7430810 w 8933027"/>
              <a:gd name="connsiteY29" fmla="*/ 2249323 h 6858000"/>
              <a:gd name="connsiteX30" fmla="*/ 7406345 w 8933027"/>
              <a:gd name="connsiteY30" fmla="*/ 2602688 h 6858000"/>
              <a:gd name="connsiteX31" fmla="*/ 7398050 w 8933027"/>
              <a:gd name="connsiteY31" fmla="*/ 2721695 h 6858000"/>
              <a:gd name="connsiteX32" fmla="*/ 7378015 w 8933027"/>
              <a:gd name="connsiteY32" fmla="*/ 2840426 h 6858000"/>
              <a:gd name="connsiteX33" fmla="*/ 7405361 w 8933027"/>
              <a:gd name="connsiteY33" fmla="*/ 2936681 h 6858000"/>
              <a:gd name="connsiteX34" fmla="*/ 7383584 w 8933027"/>
              <a:gd name="connsiteY34" fmla="*/ 3075786 h 6858000"/>
              <a:gd name="connsiteX35" fmla="*/ 7381684 w 8933027"/>
              <a:gd name="connsiteY35" fmla="*/ 3182899 h 6858000"/>
              <a:gd name="connsiteX36" fmla="*/ 7394463 w 8933027"/>
              <a:gd name="connsiteY36" fmla="*/ 3210263 h 6858000"/>
              <a:gd name="connsiteX37" fmla="*/ 7393904 w 8933027"/>
              <a:gd name="connsiteY37" fmla="*/ 3214819 h 6858000"/>
              <a:gd name="connsiteX38" fmla="*/ 7389351 w 8933027"/>
              <a:gd name="connsiteY38" fmla="*/ 3215542 h 6858000"/>
              <a:gd name="connsiteX39" fmla="*/ 7387204 w 8933027"/>
              <a:gd name="connsiteY39" fmla="*/ 3227568 h 6858000"/>
              <a:gd name="connsiteX40" fmla="*/ 7388748 w 8933027"/>
              <a:gd name="connsiteY40" fmla="*/ 3243956 h 6858000"/>
              <a:gd name="connsiteX41" fmla="*/ 7385513 w 8933027"/>
              <a:gd name="connsiteY41" fmla="*/ 3258102 h 6858000"/>
              <a:gd name="connsiteX42" fmla="*/ 7375759 w 8933027"/>
              <a:gd name="connsiteY42" fmla="*/ 3289864 h 6858000"/>
              <a:gd name="connsiteX43" fmla="*/ 7375556 w 8933027"/>
              <a:gd name="connsiteY43" fmla="*/ 3300587 h 6858000"/>
              <a:gd name="connsiteX44" fmla="*/ 7372564 w 8933027"/>
              <a:gd name="connsiteY44" fmla="*/ 3311027 h 6858000"/>
              <a:gd name="connsiteX45" fmla="*/ 7370124 w 8933027"/>
              <a:gd name="connsiteY45" fmla="*/ 3311675 h 6858000"/>
              <a:gd name="connsiteX46" fmla="*/ 7363934 w 8933027"/>
              <a:gd name="connsiteY46" fmla="*/ 3305257 h 6858000"/>
              <a:gd name="connsiteX47" fmla="*/ 7360810 w 8933027"/>
              <a:gd name="connsiteY47" fmla="*/ 3460438 h 6858000"/>
              <a:gd name="connsiteX48" fmla="*/ 7378496 w 8933027"/>
              <a:gd name="connsiteY48" fmla="*/ 3559504 h 6858000"/>
              <a:gd name="connsiteX49" fmla="*/ 7415994 w 8933027"/>
              <a:gd name="connsiteY49" fmla="*/ 3636089 h 6858000"/>
              <a:gd name="connsiteX50" fmla="*/ 7441659 w 8933027"/>
              <a:gd name="connsiteY50" fmla="*/ 3768627 h 6858000"/>
              <a:gd name="connsiteX51" fmla="*/ 7558499 w 8933027"/>
              <a:gd name="connsiteY51" fmla="*/ 3937574 h 6858000"/>
              <a:gd name="connsiteX52" fmla="*/ 7829534 w 8933027"/>
              <a:gd name="connsiteY52" fmla="*/ 4321773 h 6858000"/>
              <a:gd name="connsiteX53" fmla="*/ 7880239 w 8933027"/>
              <a:gd name="connsiteY53" fmla="*/ 4529367 h 6858000"/>
              <a:gd name="connsiteX54" fmla="*/ 7955277 w 8933027"/>
              <a:gd name="connsiteY54" fmla="*/ 4634370 h 6858000"/>
              <a:gd name="connsiteX55" fmla="*/ 7975289 w 8933027"/>
              <a:gd name="connsiteY55" fmla="*/ 4708824 h 6858000"/>
              <a:gd name="connsiteX56" fmla="*/ 8015109 w 8933027"/>
              <a:gd name="connsiteY56" fmla="*/ 4824943 h 6858000"/>
              <a:gd name="connsiteX57" fmla="*/ 8051349 w 8933027"/>
              <a:gd name="connsiteY57" fmla="*/ 4867341 h 6858000"/>
              <a:gd name="connsiteX58" fmla="*/ 8101487 w 8933027"/>
              <a:gd name="connsiteY58" fmla="*/ 4969482 h 6858000"/>
              <a:gd name="connsiteX59" fmla="*/ 8153450 w 8933027"/>
              <a:gd name="connsiteY59" fmla="*/ 5045764 h 6858000"/>
              <a:gd name="connsiteX60" fmla="*/ 8408511 w 8933027"/>
              <a:gd name="connsiteY60" fmla="*/ 5240135 h 6858000"/>
              <a:gd name="connsiteX61" fmla="*/ 8512372 w 8933027"/>
              <a:gd name="connsiteY61" fmla="*/ 5405525 h 6858000"/>
              <a:gd name="connsiteX62" fmla="*/ 8606203 w 8933027"/>
              <a:gd name="connsiteY62" fmla="*/ 5514876 h 6858000"/>
              <a:gd name="connsiteX63" fmla="*/ 8614758 w 8933027"/>
              <a:gd name="connsiteY63" fmla="*/ 5543895 h 6858000"/>
              <a:gd name="connsiteX64" fmla="*/ 8629338 w 8933027"/>
              <a:gd name="connsiteY64" fmla="*/ 5592311 h 6858000"/>
              <a:gd name="connsiteX65" fmla="*/ 8630655 w 8933027"/>
              <a:gd name="connsiteY65" fmla="*/ 5636484 h 6858000"/>
              <a:gd name="connsiteX66" fmla="*/ 8646640 w 8933027"/>
              <a:gd name="connsiteY66" fmla="*/ 5673804 h 6858000"/>
              <a:gd name="connsiteX67" fmla="*/ 8662743 w 8933027"/>
              <a:gd name="connsiteY67" fmla="*/ 5672149 h 6858000"/>
              <a:gd name="connsiteX68" fmla="*/ 8675822 w 8933027"/>
              <a:gd name="connsiteY68" fmla="*/ 5715424 h 6858000"/>
              <a:gd name="connsiteX69" fmla="*/ 8694303 w 8933027"/>
              <a:gd name="connsiteY69" fmla="*/ 5782202 h 6858000"/>
              <a:gd name="connsiteX70" fmla="*/ 8700853 w 8933027"/>
              <a:gd name="connsiteY70" fmla="*/ 5790528 h 6858000"/>
              <a:gd name="connsiteX71" fmla="*/ 8692905 w 8933027"/>
              <a:gd name="connsiteY71" fmla="*/ 5805716 h 6858000"/>
              <a:gd name="connsiteX72" fmla="*/ 8693245 w 8933027"/>
              <a:gd name="connsiteY72" fmla="*/ 5862441 h 6858000"/>
              <a:gd name="connsiteX73" fmla="*/ 8724872 w 8933027"/>
              <a:gd name="connsiteY73" fmla="*/ 5963982 h 6858000"/>
              <a:gd name="connsiteX74" fmla="*/ 8737213 w 8933027"/>
              <a:gd name="connsiteY74" fmla="*/ 5986436 h 6858000"/>
              <a:gd name="connsiteX75" fmla="*/ 8758988 w 8933027"/>
              <a:gd name="connsiteY75" fmla="*/ 6034848 h 6858000"/>
              <a:gd name="connsiteX76" fmla="*/ 8779652 w 8933027"/>
              <a:gd name="connsiteY76" fmla="*/ 6064390 h 6858000"/>
              <a:gd name="connsiteX77" fmla="*/ 8775710 w 8933027"/>
              <a:gd name="connsiteY77" fmla="*/ 6074622 h 6858000"/>
              <a:gd name="connsiteX78" fmla="*/ 8778209 w 8933027"/>
              <a:gd name="connsiteY78" fmla="*/ 6095625 h 6858000"/>
              <a:gd name="connsiteX79" fmla="*/ 8808406 w 8933027"/>
              <a:gd name="connsiteY79" fmla="*/ 6194890 h 6858000"/>
              <a:gd name="connsiteX80" fmla="*/ 8818766 w 8933027"/>
              <a:gd name="connsiteY80" fmla="*/ 6211062 h 6858000"/>
              <a:gd name="connsiteX81" fmla="*/ 8854746 w 8933027"/>
              <a:gd name="connsiteY81" fmla="*/ 6303997 h 6858000"/>
              <a:gd name="connsiteX82" fmla="*/ 8874659 w 8933027"/>
              <a:gd name="connsiteY82" fmla="*/ 6461800 h 6858000"/>
              <a:gd name="connsiteX83" fmla="*/ 8920062 w 8933027"/>
              <a:gd name="connsiteY83" fmla="*/ 6633111 h 6858000"/>
              <a:gd name="connsiteX84" fmla="*/ 8929526 w 8933027"/>
              <a:gd name="connsiteY84" fmla="*/ 6838923 h 6858000"/>
              <a:gd name="connsiteX85" fmla="*/ 8925915 w 8933027"/>
              <a:gd name="connsiteY85" fmla="*/ 6858000 h 6858000"/>
              <a:gd name="connsiteX86" fmla="*/ 2709627 w 8933027"/>
              <a:gd name="connsiteY86" fmla="*/ 6858000 h 6858000"/>
              <a:gd name="connsiteX87" fmla="*/ 0 w 8933027"/>
              <a:gd name="connsiteY87" fmla="*/ 0 h 6858000"/>
              <a:gd name="connsiteX0" fmla="*/ 0 w 8933027"/>
              <a:gd name="connsiteY0" fmla="*/ 0 h 6858000"/>
              <a:gd name="connsiteX1" fmla="*/ 7370505 w 8933027"/>
              <a:gd name="connsiteY1" fmla="*/ 0 h 6858000"/>
              <a:gd name="connsiteX2" fmla="*/ 7385194 w 8933027"/>
              <a:gd name="connsiteY2" fmla="*/ 20728 h 6858000"/>
              <a:gd name="connsiteX3" fmla="*/ 7420196 w 8933027"/>
              <a:gd name="connsiteY3" fmla="*/ 83642 h 6858000"/>
              <a:gd name="connsiteX4" fmla="*/ 7452286 w 8933027"/>
              <a:gd name="connsiteY4" fmla="*/ 169139 h 6858000"/>
              <a:gd name="connsiteX5" fmla="*/ 7450557 w 8933027"/>
              <a:gd name="connsiteY5" fmla="*/ 339224 h 6858000"/>
              <a:gd name="connsiteX6" fmla="*/ 7449668 w 8933027"/>
              <a:gd name="connsiteY6" fmla="*/ 340080 h 6858000"/>
              <a:gd name="connsiteX7" fmla="*/ 7448490 w 8933027"/>
              <a:gd name="connsiteY7" fmla="*/ 351201 h 6858000"/>
              <a:gd name="connsiteX8" fmla="*/ 7441868 w 8933027"/>
              <a:gd name="connsiteY8" fmla="*/ 351407 h 6858000"/>
              <a:gd name="connsiteX9" fmla="*/ 7442554 w 8933027"/>
              <a:gd name="connsiteY9" fmla="*/ 353369 h 6858000"/>
              <a:gd name="connsiteX10" fmla="*/ 7445718 w 8933027"/>
              <a:gd name="connsiteY10" fmla="*/ 365928 h 6858000"/>
              <a:gd name="connsiteX11" fmla="*/ 7448649 w 8933027"/>
              <a:gd name="connsiteY11" fmla="*/ 371555 h 6858000"/>
              <a:gd name="connsiteX12" fmla="*/ 7447327 w 8933027"/>
              <a:gd name="connsiteY12" fmla="*/ 372314 h 6858000"/>
              <a:gd name="connsiteX13" fmla="*/ 7475969 w 8933027"/>
              <a:gd name="connsiteY13" fmla="*/ 533311 h 6858000"/>
              <a:gd name="connsiteX14" fmla="*/ 7486954 w 8933027"/>
              <a:gd name="connsiteY14" fmla="*/ 543960 h 6858000"/>
              <a:gd name="connsiteX15" fmla="*/ 7494656 w 8933027"/>
              <a:gd name="connsiteY15" fmla="*/ 557747 h 6858000"/>
              <a:gd name="connsiteX16" fmla="*/ 7494200 w 8933027"/>
              <a:gd name="connsiteY16" fmla="*/ 559975 h 6858000"/>
              <a:gd name="connsiteX17" fmla="*/ 7498992 w 8933027"/>
              <a:gd name="connsiteY17" fmla="*/ 577604 h 6858000"/>
              <a:gd name="connsiteX18" fmla="*/ 7502839 w 8933027"/>
              <a:gd name="connsiteY18" fmla="*/ 580389 h 6858000"/>
              <a:gd name="connsiteX19" fmla="*/ 7498631 w 8933027"/>
              <a:gd name="connsiteY19" fmla="*/ 709310 h 6858000"/>
              <a:gd name="connsiteX20" fmla="*/ 7519199 w 8933027"/>
              <a:gd name="connsiteY20" fmla="*/ 893538 h 6858000"/>
              <a:gd name="connsiteX21" fmla="*/ 7542624 w 8933027"/>
              <a:gd name="connsiteY21" fmla="*/ 1201806 h 6858000"/>
              <a:gd name="connsiteX22" fmla="*/ 7503249 w 8933027"/>
              <a:gd name="connsiteY22" fmla="*/ 1467065 h 6858000"/>
              <a:gd name="connsiteX23" fmla="*/ 7517714 w 8933027"/>
              <a:gd name="connsiteY23" fmla="*/ 1640574 h 6858000"/>
              <a:gd name="connsiteX24" fmla="*/ 7527917 w 8933027"/>
              <a:gd name="connsiteY24" fmla="*/ 1723113 h 6858000"/>
              <a:gd name="connsiteX25" fmla="*/ 7511657 w 8933027"/>
              <a:gd name="connsiteY25" fmla="*/ 1796477 h 6858000"/>
              <a:gd name="connsiteX26" fmla="*/ 7499021 w 8933027"/>
              <a:gd name="connsiteY26" fmla="*/ 1850084 h 6858000"/>
              <a:gd name="connsiteX27" fmla="*/ 7490968 w 8933027"/>
              <a:gd name="connsiteY27" fmla="*/ 1964880 h 6858000"/>
              <a:gd name="connsiteX28" fmla="*/ 7490503 w 8933027"/>
              <a:gd name="connsiteY28" fmla="*/ 2085740 h 6858000"/>
              <a:gd name="connsiteX29" fmla="*/ 7430810 w 8933027"/>
              <a:gd name="connsiteY29" fmla="*/ 2249323 h 6858000"/>
              <a:gd name="connsiteX30" fmla="*/ 7406345 w 8933027"/>
              <a:gd name="connsiteY30" fmla="*/ 2602688 h 6858000"/>
              <a:gd name="connsiteX31" fmla="*/ 7398050 w 8933027"/>
              <a:gd name="connsiteY31" fmla="*/ 2721695 h 6858000"/>
              <a:gd name="connsiteX32" fmla="*/ 7378015 w 8933027"/>
              <a:gd name="connsiteY32" fmla="*/ 2840426 h 6858000"/>
              <a:gd name="connsiteX33" fmla="*/ 7405361 w 8933027"/>
              <a:gd name="connsiteY33" fmla="*/ 2936681 h 6858000"/>
              <a:gd name="connsiteX34" fmla="*/ 7383584 w 8933027"/>
              <a:gd name="connsiteY34" fmla="*/ 3075786 h 6858000"/>
              <a:gd name="connsiteX35" fmla="*/ 7381684 w 8933027"/>
              <a:gd name="connsiteY35" fmla="*/ 3182899 h 6858000"/>
              <a:gd name="connsiteX36" fmla="*/ 7394463 w 8933027"/>
              <a:gd name="connsiteY36" fmla="*/ 3210263 h 6858000"/>
              <a:gd name="connsiteX37" fmla="*/ 7393904 w 8933027"/>
              <a:gd name="connsiteY37" fmla="*/ 3214819 h 6858000"/>
              <a:gd name="connsiteX38" fmla="*/ 7389351 w 8933027"/>
              <a:gd name="connsiteY38" fmla="*/ 3215542 h 6858000"/>
              <a:gd name="connsiteX39" fmla="*/ 7387204 w 8933027"/>
              <a:gd name="connsiteY39" fmla="*/ 3227568 h 6858000"/>
              <a:gd name="connsiteX40" fmla="*/ 7388748 w 8933027"/>
              <a:gd name="connsiteY40" fmla="*/ 3243956 h 6858000"/>
              <a:gd name="connsiteX41" fmla="*/ 7385513 w 8933027"/>
              <a:gd name="connsiteY41" fmla="*/ 3258102 h 6858000"/>
              <a:gd name="connsiteX42" fmla="*/ 7375759 w 8933027"/>
              <a:gd name="connsiteY42" fmla="*/ 3289864 h 6858000"/>
              <a:gd name="connsiteX43" fmla="*/ 7375556 w 8933027"/>
              <a:gd name="connsiteY43" fmla="*/ 3300587 h 6858000"/>
              <a:gd name="connsiteX44" fmla="*/ 7372564 w 8933027"/>
              <a:gd name="connsiteY44" fmla="*/ 3311027 h 6858000"/>
              <a:gd name="connsiteX45" fmla="*/ 7370124 w 8933027"/>
              <a:gd name="connsiteY45" fmla="*/ 3311675 h 6858000"/>
              <a:gd name="connsiteX46" fmla="*/ 7363934 w 8933027"/>
              <a:gd name="connsiteY46" fmla="*/ 3305257 h 6858000"/>
              <a:gd name="connsiteX47" fmla="*/ 7360810 w 8933027"/>
              <a:gd name="connsiteY47" fmla="*/ 3460438 h 6858000"/>
              <a:gd name="connsiteX48" fmla="*/ 7378496 w 8933027"/>
              <a:gd name="connsiteY48" fmla="*/ 3559504 h 6858000"/>
              <a:gd name="connsiteX49" fmla="*/ 7415994 w 8933027"/>
              <a:gd name="connsiteY49" fmla="*/ 3636089 h 6858000"/>
              <a:gd name="connsiteX50" fmla="*/ 7441659 w 8933027"/>
              <a:gd name="connsiteY50" fmla="*/ 3768627 h 6858000"/>
              <a:gd name="connsiteX51" fmla="*/ 7558499 w 8933027"/>
              <a:gd name="connsiteY51" fmla="*/ 3937574 h 6858000"/>
              <a:gd name="connsiteX52" fmla="*/ 7829534 w 8933027"/>
              <a:gd name="connsiteY52" fmla="*/ 4321773 h 6858000"/>
              <a:gd name="connsiteX53" fmla="*/ 7880239 w 8933027"/>
              <a:gd name="connsiteY53" fmla="*/ 4529367 h 6858000"/>
              <a:gd name="connsiteX54" fmla="*/ 7955277 w 8933027"/>
              <a:gd name="connsiteY54" fmla="*/ 4634370 h 6858000"/>
              <a:gd name="connsiteX55" fmla="*/ 7975289 w 8933027"/>
              <a:gd name="connsiteY55" fmla="*/ 4708824 h 6858000"/>
              <a:gd name="connsiteX56" fmla="*/ 8015109 w 8933027"/>
              <a:gd name="connsiteY56" fmla="*/ 4824943 h 6858000"/>
              <a:gd name="connsiteX57" fmla="*/ 8051349 w 8933027"/>
              <a:gd name="connsiteY57" fmla="*/ 4867341 h 6858000"/>
              <a:gd name="connsiteX58" fmla="*/ 8101487 w 8933027"/>
              <a:gd name="connsiteY58" fmla="*/ 4969482 h 6858000"/>
              <a:gd name="connsiteX59" fmla="*/ 8153450 w 8933027"/>
              <a:gd name="connsiteY59" fmla="*/ 5045764 h 6858000"/>
              <a:gd name="connsiteX60" fmla="*/ 8408511 w 8933027"/>
              <a:gd name="connsiteY60" fmla="*/ 5240135 h 6858000"/>
              <a:gd name="connsiteX61" fmla="*/ 8512372 w 8933027"/>
              <a:gd name="connsiteY61" fmla="*/ 5405525 h 6858000"/>
              <a:gd name="connsiteX62" fmla="*/ 8606203 w 8933027"/>
              <a:gd name="connsiteY62" fmla="*/ 5514876 h 6858000"/>
              <a:gd name="connsiteX63" fmla="*/ 8614758 w 8933027"/>
              <a:gd name="connsiteY63" fmla="*/ 5543895 h 6858000"/>
              <a:gd name="connsiteX64" fmla="*/ 8629338 w 8933027"/>
              <a:gd name="connsiteY64" fmla="*/ 5592311 h 6858000"/>
              <a:gd name="connsiteX65" fmla="*/ 8630655 w 8933027"/>
              <a:gd name="connsiteY65" fmla="*/ 5636484 h 6858000"/>
              <a:gd name="connsiteX66" fmla="*/ 8646640 w 8933027"/>
              <a:gd name="connsiteY66" fmla="*/ 5673804 h 6858000"/>
              <a:gd name="connsiteX67" fmla="*/ 8662743 w 8933027"/>
              <a:gd name="connsiteY67" fmla="*/ 5672149 h 6858000"/>
              <a:gd name="connsiteX68" fmla="*/ 8675822 w 8933027"/>
              <a:gd name="connsiteY68" fmla="*/ 5715424 h 6858000"/>
              <a:gd name="connsiteX69" fmla="*/ 8694303 w 8933027"/>
              <a:gd name="connsiteY69" fmla="*/ 5782202 h 6858000"/>
              <a:gd name="connsiteX70" fmla="*/ 8700853 w 8933027"/>
              <a:gd name="connsiteY70" fmla="*/ 5790528 h 6858000"/>
              <a:gd name="connsiteX71" fmla="*/ 8692905 w 8933027"/>
              <a:gd name="connsiteY71" fmla="*/ 5805716 h 6858000"/>
              <a:gd name="connsiteX72" fmla="*/ 8693245 w 8933027"/>
              <a:gd name="connsiteY72" fmla="*/ 5862441 h 6858000"/>
              <a:gd name="connsiteX73" fmla="*/ 8724872 w 8933027"/>
              <a:gd name="connsiteY73" fmla="*/ 5963982 h 6858000"/>
              <a:gd name="connsiteX74" fmla="*/ 8737213 w 8933027"/>
              <a:gd name="connsiteY74" fmla="*/ 5986436 h 6858000"/>
              <a:gd name="connsiteX75" fmla="*/ 8758988 w 8933027"/>
              <a:gd name="connsiteY75" fmla="*/ 6034848 h 6858000"/>
              <a:gd name="connsiteX76" fmla="*/ 8779652 w 8933027"/>
              <a:gd name="connsiteY76" fmla="*/ 6064390 h 6858000"/>
              <a:gd name="connsiteX77" fmla="*/ 8775710 w 8933027"/>
              <a:gd name="connsiteY77" fmla="*/ 6074622 h 6858000"/>
              <a:gd name="connsiteX78" fmla="*/ 8778209 w 8933027"/>
              <a:gd name="connsiteY78" fmla="*/ 6095625 h 6858000"/>
              <a:gd name="connsiteX79" fmla="*/ 8808406 w 8933027"/>
              <a:gd name="connsiteY79" fmla="*/ 6194890 h 6858000"/>
              <a:gd name="connsiteX80" fmla="*/ 8818766 w 8933027"/>
              <a:gd name="connsiteY80" fmla="*/ 6211062 h 6858000"/>
              <a:gd name="connsiteX81" fmla="*/ 8854746 w 8933027"/>
              <a:gd name="connsiteY81" fmla="*/ 6303997 h 6858000"/>
              <a:gd name="connsiteX82" fmla="*/ 8874659 w 8933027"/>
              <a:gd name="connsiteY82" fmla="*/ 6461800 h 6858000"/>
              <a:gd name="connsiteX83" fmla="*/ 8920062 w 8933027"/>
              <a:gd name="connsiteY83" fmla="*/ 6633111 h 6858000"/>
              <a:gd name="connsiteX84" fmla="*/ 8929526 w 8933027"/>
              <a:gd name="connsiteY84" fmla="*/ 6838923 h 6858000"/>
              <a:gd name="connsiteX85" fmla="*/ 8925915 w 8933027"/>
              <a:gd name="connsiteY85" fmla="*/ 6858000 h 6858000"/>
              <a:gd name="connsiteX86" fmla="*/ 17482 w 8933027"/>
              <a:gd name="connsiteY86" fmla="*/ 6858000 h 6858000"/>
              <a:gd name="connsiteX87" fmla="*/ 0 w 8933027"/>
              <a:gd name="connsiteY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8933027" h="6858000">
                <a:moveTo>
                  <a:pt x="0" y="0"/>
                </a:moveTo>
                <a:lnTo>
                  <a:pt x="7370505" y="0"/>
                </a:lnTo>
                <a:lnTo>
                  <a:pt x="7385194" y="20728"/>
                </a:lnTo>
                <a:cubicBezTo>
                  <a:pt x="7402773" y="44339"/>
                  <a:pt x="7417961" y="64883"/>
                  <a:pt x="7420196" y="83642"/>
                </a:cubicBezTo>
                <a:cubicBezTo>
                  <a:pt x="7422280" y="117476"/>
                  <a:pt x="7454219" y="144106"/>
                  <a:pt x="7452286" y="169139"/>
                </a:cubicBezTo>
                <a:cubicBezTo>
                  <a:pt x="7457346" y="211736"/>
                  <a:pt x="7450993" y="310734"/>
                  <a:pt x="7450557" y="339224"/>
                </a:cubicBezTo>
                <a:lnTo>
                  <a:pt x="7449668" y="340080"/>
                </a:lnTo>
                <a:cubicBezTo>
                  <a:pt x="7447955" y="342755"/>
                  <a:pt x="7447213" y="346165"/>
                  <a:pt x="7448490" y="351201"/>
                </a:cubicBezTo>
                <a:lnTo>
                  <a:pt x="7441868" y="351407"/>
                </a:lnTo>
                <a:lnTo>
                  <a:pt x="7442554" y="353369"/>
                </a:lnTo>
                <a:lnTo>
                  <a:pt x="7445718" y="365928"/>
                </a:lnTo>
                <a:lnTo>
                  <a:pt x="7448649" y="371555"/>
                </a:lnTo>
                <a:lnTo>
                  <a:pt x="7447327" y="372314"/>
                </a:lnTo>
                <a:lnTo>
                  <a:pt x="7475969" y="533311"/>
                </a:lnTo>
                <a:cubicBezTo>
                  <a:pt x="7480219" y="536002"/>
                  <a:pt x="7483822" y="539653"/>
                  <a:pt x="7486954" y="543960"/>
                </a:cubicBezTo>
                <a:lnTo>
                  <a:pt x="7494656" y="557747"/>
                </a:lnTo>
                <a:lnTo>
                  <a:pt x="7494200" y="559975"/>
                </a:lnTo>
                <a:cubicBezTo>
                  <a:pt x="7494399" y="569169"/>
                  <a:pt x="7496317" y="574295"/>
                  <a:pt x="7498992" y="577604"/>
                </a:cubicBezTo>
                <a:lnTo>
                  <a:pt x="7502839" y="580389"/>
                </a:lnTo>
                <a:lnTo>
                  <a:pt x="7498631" y="709310"/>
                </a:lnTo>
                <a:lnTo>
                  <a:pt x="7519199" y="893538"/>
                </a:lnTo>
                <a:cubicBezTo>
                  <a:pt x="7531428" y="1011120"/>
                  <a:pt x="7556607" y="1065772"/>
                  <a:pt x="7542624" y="1201806"/>
                </a:cubicBezTo>
                <a:cubicBezTo>
                  <a:pt x="7552207" y="1319428"/>
                  <a:pt x="7507401" y="1393937"/>
                  <a:pt x="7503249" y="1467065"/>
                </a:cubicBezTo>
                <a:cubicBezTo>
                  <a:pt x="7485097" y="1512995"/>
                  <a:pt x="7519386" y="1586651"/>
                  <a:pt x="7517714" y="1640574"/>
                </a:cubicBezTo>
                <a:cubicBezTo>
                  <a:pt x="7495224" y="1653111"/>
                  <a:pt x="7505128" y="1684799"/>
                  <a:pt x="7527917" y="1723113"/>
                </a:cubicBezTo>
                <a:lnTo>
                  <a:pt x="7511657" y="1796477"/>
                </a:lnTo>
                <a:lnTo>
                  <a:pt x="7499021" y="1850084"/>
                </a:lnTo>
                <a:cubicBezTo>
                  <a:pt x="7490676" y="1872031"/>
                  <a:pt x="7500956" y="1931725"/>
                  <a:pt x="7490968" y="1964880"/>
                </a:cubicBezTo>
                <a:cubicBezTo>
                  <a:pt x="7490812" y="1965995"/>
                  <a:pt x="7490658" y="2084625"/>
                  <a:pt x="7490503" y="2085740"/>
                </a:cubicBezTo>
                <a:lnTo>
                  <a:pt x="7430810" y="2249323"/>
                </a:lnTo>
                <a:lnTo>
                  <a:pt x="7406345" y="2602688"/>
                </a:lnTo>
                <a:lnTo>
                  <a:pt x="7398050" y="2721695"/>
                </a:lnTo>
                <a:cubicBezTo>
                  <a:pt x="7481955" y="2749031"/>
                  <a:pt x="7345522" y="2680888"/>
                  <a:pt x="7378015" y="2840426"/>
                </a:cubicBezTo>
                <a:cubicBezTo>
                  <a:pt x="7379182" y="2845853"/>
                  <a:pt x="7402916" y="2931843"/>
                  <a:pt x="7405361" y="2936681"/>
                </a:cubicBezTo>
                <a:cubicBezTo>
                  <a:pt x="7384268" y="2974434"/>
                  <a:pt x="7392612" y="3026657"/>
                  <a:pt x="7383584" y="3075786"/>
                </a:cubicBezTo>
                <a:cubicBezTo>
                  <a:pt x="7363774" y="3081799"/>
                  <a:pt x="7368888" y="3142123"/>
                  <a:pt x="7381684" y="3182899"/>
                </a:cubicBezTo>
                <a:lnTo>
                  <a:pt x="7394463" y="3210263"/>
                </a:lnTo>
                <a:cubicBezTo>
                  <a:pt x="7394276" y="3211782"/>
                  <a:pt x="7394090" y="3213300"/>
                  <a:pt x="7393904" y="3214819"/>
                </a:cubicBezTo>
                <a:lnTo>
                  <a:pt x="7389351" y="3215542"/>
                </a:lnTo>
                <a:cubicBezTo>
                  <a:pt x="7387912" y="3217970"/>
                  <a:pt x="7387289" y="3222216"/>
                  <a:pt x="7387204" y="3227568"/>
                </a:cubicBezTo>
                <a:lnTo>
                  <a:pt x="7388748" y="3243956"/>
                </a:lnTo>
                <a:lnTo>
                  <a:pt x="7385513" y="3258102"/>
                </a:lnTo>
                <a:lnTo>
                  <a:pt x="7375759" y="3289864"/>
                </a:lnTo>
                <a:cubicBezTo>
                  <a:pt x="7375692" y="3293438"/>
                  <a:pt x="7375624" y="3297013"/>
                  <a:pt x="7375556" y="3300587"/>
                </a:cubicBezTo>
                <a:lnTo>
                  <a:pt x="7372564" y="3311027"/>
                </a:lnTo>
                <a:lnTo>
                  <a:pt x="7370124" y="3311675"/>
                </a:lnTo>
                <a:cubicBezTo>
                  <a:pt x="7367912" y="3310995"/>
                  <a:pt x="7365753" y="3308959"/>
                  <a:pt x="7363934" y="3305257"/>
                </a:cubicBezTo>
                <a:cubicBezTo>
                  <a:pt x="7362893" y="3356984"/>
                  <a:pt x="7361852" y="3408711"/>
                  <a:pt x="7360810" y="3460438"/>
                </a:cubicBezTo>
                <a:cubicBezTo>
                  <a:pt x="7363237" y="3502813"/>
                  <a:pt x="7365625" y="3529005"/>
                  <a:pt x="7378496" y="3559504"/>
                </a:cubicBezTo>
                <a:cubicBezTo>
                  <a:pt x="7377656" y="3571528"/>
                  <a:pt x="7418762" y="3623425"/>
                  <a:pt x="7415994" y="3636089"/>
                </a:cubicBezTo>
                <a:lnTo>
                  <a:pt x="7441659" y="3768627"/>
                </a:lnTo>
                <a:cubicBezTo>
                  <a:pt x="7476056" y="3843140"/>
                  <a:pt x="7524102" y="3890357"/>
                  <a:pt x="7558499" y="3937574"/>
                </a:cubicBezTo>
                <a:cubicBezTo>
                  <a:pt x="7617458" y="4041138"/>
                  <a:pt x="7774773" y="4223141"/>
                  <a:pt x="7829534" y="4321773"/>
                </a:cubicBezTo>
                <a:cubicBezTo>
                  <a:pt x="7868162" y="4359757"/>
                  <a:pt x="7864209" y="4500344"/>
                  <a:pt x="7880239" y="4529367"/>
                </a:cubicBezTo>
                <a:cubicBezTo>
                  <a:pt x="7895131" y="4552733"/>
                  <a:pt x="7945113" y="4623843"/>
                  <a:pt x="7955277" y="4634370"/>
                </a:cubicBezTo>
                <a:cubicBezTo>
                  <a:pt x="7964560" y="4670293"/>
                  <a:pt x="7949419" y="4646267"/>
                  <a:pt x="7975289" y="4708824"/>
                </a:cubicBezTo>
                <a:cubicBezTo>
                  <a:pt x="8013068" y="4766386"/>
                  <a:pt x="7983592" y="4778042"/>
                  <a:pt x="8015109" y="4824943"/>
                </a:cubicBezTo>
                <a:cubicBezTo>
                  <a:pt x="8031830" y="4840173"/>
                  <a:pt x="8016187" y="4858648"/>
                  <a:pt x="8051349" y="4867341"/>
                </a:cubicBezTo>
                <a:cubicBezTo>
                  <a:pt x="8094622" y="4937507"/>
                  <a:pt x="8037179" y="4893932"/>
                  <a:pt x="8101487" y="4969482"/>
                </a:cubicBezTo>
                <a:cubicBezTo>
                  <a:pt x="8118958" y="5001965"/>
                  <a:pt x="8107113" y="5015232"/>
                  <a:pt x="8153450" y="5045764"/>
                </a:cubicBezTo>
                <a:cubicBezTo>
                  <a:pt x="8324157" y="5137485"/>
                  <a:pt x="8208425" y="5141070"/>
                  <a:pt x="8408511" y="5240135"/>
                </a:cubicBezTo>
                <a:cubicBezTo>
                  <a:pt x="8433618" y="5266486"/>
                  <a:pt x="8494100" y="5378281"/>
                  <a:pt x="8512372" y="5405525"/>
                </a:cubicBezTo>
                <a:cubicBezTo>
                  <a:pt x="8537813" y="5448477"/>
                  <a:pt x="8559324" y="5474489"/>
                  <a:pt x="8606203" y="5514876"/>
                </a:cubicBezTo>
                <a:cubicBezTo>
                  <a:pt x="8601687" y="5527558"/>
                  <a:pt x="8604972" y="5535017"/>
                  <a:pt x="8614758" y="5543895"/>
                </a:cubicBezTo>
                <a:cubicBezTo>
                  <a:pt x="8626551" y="5565259"/>
                  <a:pt x="8606532" y="5580170"/>
                  <a:pt x="8629338" y="5592311"/>
                </a:cubicBezTo>
                <a:cubicBezTo>
                  <a:pt x="8617020" y="5597261"/>
                  <a:pt x="8646512" y="5637341"/>
                  <a:pt x="8630655" y="5636484"/>
                </a:cubicBezTo>
                <a:cubicBezTo>
                  <a:pt x="8628541" y="5658882"/>
                  <a:pt x="8647577" y="5652569"/>
                  <a:pt x="8646640" y="5673804"/>
                </a:cubicBezTo>
                <a:cubicBezTo>
                  <a:pt x="8652875" y="5691444"/>
                  <a:pt x="8652977" y="5655102"/>
                  <a:pt x="8662743" y="5672149"/>
                </a:cubicBezTo>
                <a:cubicBezTo>
                  <a:pt x="8672725" y="5694425"/>
                  <a:pt x="8691589" y="5678045"/>
                  <a:pt x="8675822" y="5715424"/>
                </a:cubicBezTo>
                <a:cubicBezTo>
                  <a:pt x="8692999" y="5732923"/>
                  <a:pt x="8684354" y="5746645"/>
                  <a:pt x="8694303" y="5782202"/>
                </a:cubicBezTo>
                <a:lnTo>
                  <a:pt x="8700853" y="5790528"/>
                </a:lnTo>
                <a:lnTo>
                  <a:pt x="8692905" y="5805716"/>
                </a:lnTo>
                <a:cubicBezTo>
                  <a:pt x="8690227" y="5813674"/>
                  <a:pt x="8688769" y="5852178"/>
                  <a:pt x="8693245" y="5862441"/>
                </a:cubicBezTo>
                <a:cubicBezTo>
                  <a:pt x="8698573" y="5888817"/>
                  <a:pt x="8717695" y="5938362"/>
                  <a:pt x="8724872" y="5963982"/>
                </a:cubicBezTo>
                <a:cubicBezTo>
                  <a:pt x="8728953" y="5969779"/>
                  <a:pt x="8744458" y="5980189"/>
                  <a:pt x="8737213" y="5986436"/>
                </a:cubicBezTo>
                <a:cubicBezTo>
                  <a:pt x="8743180" y="6003558"/>
                  <a:pt x="8750508" y="6019820"/>
                  <a:pt x="8758988" y="6034848"/>
                </a:cubicBezTo>
                <a:lnTo>
                  <a:pt x="8779652" y="6064390"/>
                </a:lnTo>
                <a:lnTo>
                  <a:pt x="8775710" y="6074622"/>
                </a:lnTo>
                <a:cubicBezTo>
                  <a:pt x="8774211" y="6081158"/>
                  <a:pt x="8774325" y="6088101"/>
                  <a:pt x="8778209" y="6095625"/>
                </a:cubicBezTo>
                <a:cubicBezTo>
                  <a:pt x="8783659" y="6115669"/>
                  <a:pt x="8801646" y="6175652"/>
                  <a:pt x="8808406" y="6194890"/>
                </a:cubicBezTo>
                <a:cubicBezTo>
                  <a:pt x="8811736" y="6198965"/>
                  <a:pt x="8823709" y="6205339"/>
                  <a:pt x="8818766" y="6211062"/>
                </a:cubicBezTo>
                <a:lnTo>
                  <a:pt x="8854746" y="6303997"/>
                </a:lnTo>
                <a:cubicBezTo>
                  <a:pt x="8854976" y="6312932"/>
                  <a:pt x="8867760" y="6455656"/>
                  <a:pt x="8874659" y="6461800"/>
                </a:cubicBezTo>
                <a:lnTo>
                  <a:pt x="8920062" y="6633111"/>
                </a:lnTo>
                <a:cubicBezTo>
                  <a:pt x="8932513" y="6728569"/>
                  <a:pt x="8936700" y="6782713"/>
                  <a:pt x="8929526" y="6838923"/>
                </a:cubicBezTo>
                <a:lnTo>
                  <a:pt x="8925915" y="6858000"/>
                </a:lnTo>
                <a:lnTo>
                  <a:pt x="17482" y="6858000"/>
                </a:lnTo>
                <a:cubicBezTo>
                  <a:pt x="11655" y="4572000"/>
                  <a:pt x="5827" y="2286000"/>
                  <a:pt x="0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8F2EE38-93C7-4EA9-BFEC-24451951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703443"/>
            <a:ext cx="4523961" cy="3380604"/>
          </a:xfrm>
        </p:spPr>
        <p:txBody>
          <a:bodyPr anchor="b">
            <a:normAutofit/>
          </a:bodyPr>
          <a:lstStyle/>
          <a:p>
            <a:r>
              <a:rPr lang="sv-SE" dirty="0"/>
              <a:t>Sida 9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C1F822FE-4B0B-44B0-998C-5983BF7BD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4120" y="704850"/>
            <a:ext cx="4359285" cy="5549900"/>
          </a:xfrm>
        </p:spPr>
      </p:pic>
    </p:spTree>
    <p:extLst>
      <p:ext uri="{BB962C8B-B14F-4D97-AF65-F5344CB8AC3E}">
        <p14:creationId xmlns:p14="http://schemas.microsoft.com/office/powerpoint/2010/main" val="44145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62790AF-22B8-4467-B6DA-6C680771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Sida 10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02F0AAD9-FEEF-41F6-9AF2-B1566B144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2016" y="130451"/>
            <a:ext cx="5143500" cy="6597098"/>
          </a:xfrm>
        </p:spPr>
      </p:pic>
    </p:spTree>
    <p:extLst>
      <p:ext uri="{BB962C8B-B14F-4D97-AF65-F5344CB8AC3E}">
        <p14:creationId xmlns:p14="http://schemas.microsoft.com/office/powerpoint/2010/main" val="2408287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94DE481-6CD8-47C5-AC89-2C755587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Sida 11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23B80271-B306-4EDB-9456-3BA23D908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95250"/>
            <a:ext cx="5200650" cy="6657728"/>
          </a:xfrm>
        </p:spPr>
      </p:pic>
    </p:spTree>
    <p:extLst>
      <p:ext uri="{BB962C8B-B14F-4D97-AF65-F5344CB8AC3E}">
        <p14:creationId xmlns:p14="http://schemas.microsoft.com/office/powerpoint/2010/main" val="1578345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E50DCA2-B0C7-443B-A58A-5E0442F1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Har ni hittat alla saker?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95D8E48C-7C6E-4A22-9328-E772FFC34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0438" y="295274"/>
            <a:ext cx="5063837" cy="6427177"/>
          </a:xfrm>
        </p:spPr>
      </p:pic>
    </p:spTree>
    <p:extLst>
      <p:ext uri="{BB962C8B-B14F-4D97-AF65-F5344CB8AC3E}">
        <p14:creationId xmlns:p14="http://schemas.microsoft.com/office/powerpoint/2010/main" val="1946477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2E17923-B984-464B-9D2B-DD2EF693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Avslutande sidor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50B3E61E-6E8F-43B8-8F2F-EF829BC7E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009" y="200025"/>
            <a:ext cx="5046416" cy="6457950"/>
          </a:xfrm>
        </p:spPr>
      </p:pic>
    </p:spTree>
    <p:extLst>
      <p:ext uri="{BB962C8B-B14F-4D97-AF65-F5344CB8AC3E}">
        <p14:creationId xmlns:p14="http://schemas.microsoft.com/office/powerpoint/2010/main" val="1484435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2EA2BC1-2E7D-45A0-9B8A-243E8EC4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Vad hände med henne?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E3CDC5DC-890C-4081-9F3E-D870D24E5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102" y="338827"/>
            <a:ext cx="4314597" cy="6025298"/>
          </a:xfrm>
        </p:spPr>
      </p:pic>
    </p:spTree>
    <p:extLst>
      <p:ext uri="{BB962C8B-B14F-4D97-AF65-F5344CB8AC3E}">
        <p14:creationId xmlns:p14="http://schemas.microsoft.com/office/powerpoint/2010/main" val="1521940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7967BF8-D17E-417B-8169-98B26075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Sista uppslaget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F1662D5C-4B2E-4FD0-B382-08222BE27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2400"/>
            <a:ext cx="5162550" cy="6569846"/>
          </a:xfrm>
        </p:spPr>
      </p:pic>
    </p:spTree>
    <p:extLst>
      <p:ext uri="{BB962C8B-B14F-4D97-AF65-F5344CB8AC3E}">
        <p14:creationId xmlns:p14="http://schemas.microsoft.com/office/powerpoint/2010/main" val="399487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8DCC16D-61C4-4AC4-91C4-64DB6F610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Sista sidan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F2754BB-3482-44B7-98ED-3CED1A3FD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sv-SE" dirty="0"/>
              <a:t> 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9239E6A7-7FAD-4195-9BE2-2C765A59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40" y="177030"/>
            <a:ext cx="4147555" cy="650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82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4C2D94F-398B-46FD-BA0F-5D489DC5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43D45D39-CFA7-4865-B943-3989AE08A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354" y="341312"/>
            <a:ext cx="11037291" cy="6175375"/>
          </a:xfrm>
        </p:spPr>
      </p:pic>
    </p:spTree>
    <p:extLst>
      <p:ext uri="{BB962C8B-B14F-4D97-AF65-F5344CB8AC3E}">
        <p14:creationId xmlns:p14="http://schemas.microsoft.com/office/powerpoint/2010/main" val="1797165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CE07C3-6FA0-4137-9FFD-F4CD6CCA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 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C65A8E84-3126-464F-8EF8-3806C3F01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270" y="896937"/>
            <a:ext cx="10389460" cy="5064125"/>
          </a:xfrm>
        </p:spPr>
      </p:pic>
    </p:spTree>
    <p:extLst>
      <p:ext uri="{BB962C8B-B14F-4D97-AF65-F5344CB8AC3E}">
        <p14:creationId xmlns:p14="http://schemas.microsoft.com/office/powerpoint/2010/main" val="1340199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FC3F5A0-729A-4F47-A0CA-716FD675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10024"/>
            <a:ext cx="4926316" cy="2361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 err="1"/>
              <a:t>Andra</a:t>
            </a:r>
            <a:r>
              <a:rPr lang="en-US" sz="3200" dirty="0"/>
              <a:t> </a:t>
            </a:r>
            <a:r>
              <a:rPr lang="en-US" sz="3200" dirty="0" err="1"/>
              <a:t>delen</a:t>
            </a:r>
            <a:r>
              <a:rPr lang="en-US" sz="3200" dirty="0"/>
              <a:t> av </a:t>
            </a:r>
            <a:r>
              <a:rPr lang="en-US" sz="3200" dirty="0" err="1"/>
              <a:t>första</a:t>
            </a:r>
            <a:r>
              <a:rPr lang="en-US" sz="3200" dirty="0"/>
              <a:t> </a:t>
            </a:r>
            <a:r>
              <a:rPr lang="en-US" sz="3200" dirty="0" err="1"/>
              <a:t>uppslaget</a:t>
            </a:r>
            <a:endParaRPr lang="en-US" sz="3200" dirty="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D066F64C-737F-4E63-83CE-C0F713E6E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93466" y="669674"/>
            <a:ext cx="6464931" cy="567297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0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BCA75FAF-223E-4CF4-B8A5-2F7AA903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En sida om författarna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2977A82C-A2ED-446A-A000-48890DEAE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3275" y="172414"/>
            <a:ext cx="4660500" cy="6513172"/>
          </a:xfrm>
        </p:spPr>
      </p:pic>
    </p:spTree>
    <p:extLst>
      <p:ext uri="{BB962C8B-B14F-4D97-AF65-F5344CB8AC3E}">
        <p14:creationId xmlns:p14="http://schemas.microsoft.com/office/powerpoint/2010/main" val="204839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B2276B25-96D7-4EEB-B7FA-ED7C6E68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Om censur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8C8863AA-A03C-4ECB-A507-6691DAACC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2704" y="600075"/>
            <a:ext cx="5369612" cy="5924550"/>
          </a:xfrm>
        </p:spPr>
      </p:pic>
    </p:spTree>
    <p:extLst>
      <p:ext uri="{BB962C8B-B14F-4D97-AF65-F5344CB8AC3E}">
        <p14:creationId xmlns:p14="http://schemas.microsoft.com/office/powerpoint/2010/main" val="174787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4D9F03A-DB2E-400C-88B9-96C0B1BE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Sida 1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96941B24-346D-4532-A57A-1C47B3BF0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471" y="79440"/>
            <a:ext cx="5254953" cy="6699120"/>
          </a:xfr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28F6F034-7ABF-4C4C-AB91-8E46794E5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51" y="1958238"/>
            <a:ext cx="5149091" cy="38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5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ABA5E52-7607-4FC0-9B5A-BD6A2C17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Sida 2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0C804C32-AD6F-49FB-8325-8FC68B7EB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8988" y="135105"/>
            <a:ext cx="5258878" cy="6532395"/>
          </a:xfrm>
        </p:spPr>
      </p:pic>
    </p:spTree>
    <p:extLst>
      <p:ext uri="{BB962C8B-B14F-4D97-AF65-F5344CB8AC3E}">
        <p14:creationId xmlns:p14="http://schemas.microsoft.com/office/powerpoint/2010/main" val="209922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F9DE250-F1D6-4709-8E8C-CAF28E4B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Sida 3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AF6F92B0-EB2B-4F11-AFB0-9D9AFFAFC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55554"/>
            <a:ext cx="5277871" cy="6746892"/>
          </a:xfrm>
        </p:spPr>
      </p:pic>
    </p:spTree>
    <p:extLst>
      <p:ext uri="{BB962C8B-B14F-4D97-AF65-F5344CB8AC3E}">
        <p14:creationId xmlns:p14="http://schemas.microsoft.com/office/powerpoint/2010/main" val="2511078450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RegularSeedRightStep">
      <a:dk1>
        <a:srgbClr val="000000"/>
      </a:dk1>
      <a:lt1>
        <a:srgbClr val="FFFFFF"/>
      </a:lt1>
      <a:dk2>
        <a:srgbClr val="3F3424"/>
      </a:dk2>
      <a:lt2>
        <a:srgbClr val="E2E7E8"/>
      </a:lt2>
      <a:accent1>
        <a:srgbClr val="E74B29"/>
      </a:accent1>
      <a:accent2>
        <a:srgbClr val="D58817"/>
      </a:accent2>
      <a:accent3>
        <a:srgbClr val="A6A81E"/>
      </a:accent3>
      <a:accent4>
        <a:srgbClr val="70B514"/>
      </a:accent4>
      <a:accent5>
        <a:srgbClr val="39BA21"/>
      </a:accent5>
      <a:accent6>
        <a:srgbClr val="14BA40"/>
      </a:accent6>
      <a:hlink>
        <a:srgbClr val="358EA1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106</Words>
  <Application>Microsoft Office PowerPoint</Application>
  <PresentationFormat>Bredbild</PresentationFormat>
  <Paragraphs>30</Paragraphs>
  <Slides>29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29</vt:i4>
      </vt:variant>
    </vt:vector>
  </HeadingPairs>
  <TitlesOfParts>
    <vt:vector size="32" baseType="lpstr">
      <vt:lpstr>Arial</vt:lpstr>
      <vt:lpstr>Bembo</vt:lpstr>
      <vt:lpstr>ArchiveVTI</vt:lpstr>
      <vt:lpstr>Bionic Pants</vt:lpstr>
      <vt:lpstr>förstasidan</vt:lpstr>
      <vt:lpstr> </vt:lpstr>
      <vt:lpstr>Andra delen av första uppslaget</vt:lpstr>
      <vt:lpstr>En sida om författarna</vt:lpstr>
      <vt:lpstr>Om censur</vt:lpstr>
      <vt:lpstr>Sida 1</vt:lpstr>
      <vt:lpstr>Sida 2</vt:lpstr>
      <vt:lpstr>Sida 3</vt:lpstr>
      <vt:lpstr>Första sponsorsidan</vt:lpstr>
      <vt:lpstr>Sida 4</vt:lpstr>
      <vt:lpstr>Sida 5</vt:lpstr>
      <vt:lpstr>Sida 6</vt:lpstr>
      <vt:lpstr>Sida 7</vt:lpstr>
      <vt:lpstr>Reklampaus!</vt:lpstr>
      <vt:lpstr>Det ballar ur…</vt:lpstr>
      <vt:lpstr>”Shirt.gov, shirt.gov, the only place to buy your shirt”</vt:lpstr>
      <vt:lpstr>Mer sponsring</vt:lpstr>
      <vt:lpstr>Det är lika bra att barnen vänjer sig vid reklam redan nu</vt:lpstr>
      <vt:lpstr>Åter till historien!  Sida 8</vt:lpstr>
      <vt:lpstr>Sida 9</vt:lpstr>
      <vt:lpstr>Sida 10</vt:lpstr>
      <vt:lpstr>Sida 11</vt:lpstr>
      <vt:lpstr>Har ni hittat alla saker?</vt:lpstr>
      <vt:lpstr>Avslutande sidor</vt:lpstr>
      <vt:lpstr>Vad hände med henne?</vt:lpstr>
      <vt:lpstr>Sista uppslaget</vt:lpstr>
      <vt:lpstr>Sista sidan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Bionic Pants</dc:title>
  <dc:creator>Louise Olsson</dc:creator>
  <cp:lastModifiedBy>Louise Olsson</cp:lastModifiedBy>
  <cp:revision>1</cp:revision>
  <dcterms:created xsi:type="dcterms:W3CDTF">2021-05-12T11:59:54Z</dcterms:created>
  <dcterms:modified xsi:type="dcterms:W3CDTF">2021-05-12T12:47:07Z</dcterms:modified>
</cp:coreProperties>
</file>